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54" r:id="rId4"/>
    <p:sldMasterId id="2147483648" r:id="rId5"/>
  </p:sldMasterIdLst>
  <p:notesMasterIdLst>
    <p:notesMasterId r:id="rId52"/>
  </p:notesMasterIdLst>
  <p:handoutMasterIdLst>
    <p:handoutMasterId r:id="rId53"/>
  </p:handoutMasterIdLst>
  <p:sldIdLst>
    <p:sldId id="363" r:id="rId6"/>
    <p:sldId id="362" r:id="rId7"/>
    <p:sldId id="361" r:id="rId8"/>
    <p:sldId id="360" r:id="rId9"/>
    <p:sldId id="359" r:id="rId10"/>
    <p:sldId id="358" r:id="rId11"/>
    <p:sldId id="357" r:id="rId12"/>
    <p:sldId id="356" r:id="rId13"/>
    <p:sldId id="355" r:id="rId14"/>
    <p:sldId id="354" r:id="rId15"/>
    <p:sldId id="353" r:id="rId16"/>
    <p:sldId id="352" r:id="rId17"/>
    <p:sldId id="351" r:id="rId18"/>
    <p:sldId id="350" r:id="rId19"/>
    <p:sldId id="349" r:id="rId20"/>
    <p:sldId id="348" r:id="rId21"/>
    <p:sldId id="347" r:id="rId22"/>
    <p:sldId id="346" r:id="rId23"/>
    <p:sldId id="345" r:id="rId24"/>
    <p:sldId id="344" r:id="rId25"/>
    <p:sldId id="343" r:id="rId26"/>
    <p:sldId id="342" r:id="rId27"/>
    <p:sldId id="341" r:id="rId28"/>
    <p:sldId id="314" r:id="rId29"/>
    <p:sldId id="273" r:id="rId30"/>
    <p:sldId id="280" r:id="rId31"/>
    <p:sldId id="300" r:id="rId32"/>
    <p:sldId id="315" r:id="rId33"/>
    <p:sldId id="316" r:id="rId34"/>
    <p:sldId id="327" r:id="rId35"/>
    <p:sldId id="328" r:id="rId36"/>
    <p:sldId id="317" r:id="rId37"/>
    <p:sldId id="320" r:id="rId38"/>
    <p:sldId id="321" r:id="rId39"/>
    <p:sldId id="325" r:id="rId40"/>
    <p:sldId id="329" r:id="rId41"/>
    <p:sldId id="323" r:id="rId42"/>
    <p:sldId id="333" r:id="rId43"/>
    <p:sldId id="334" r:id="rId44"/>
    <p:sldId id="335" r:id="rId45"/>
    <p:sldId id="332" r:id="rId46"/>
    <p:sldId id="336" r:id="rId47"/>
    <p:sldId id="340" r:id="rId48"/>
    <p:sldId id="339" r:id="rId49"/>
    <p:sldId id="338" r:id="rId50"/>
    <p:sldId id="337" r:id="rId51"/>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9936"/>
    <a:srgbClr val="F69E1D"/>
    <a:srgbClr val="EEEEEE"/>
    <a:srgbClr val="87175F"/>
    <a:srgbClr val="EEC621"/>
    <a:srgbClr val="E58C09"/>
    <a:srgbClr val="43467B"/>
    <a:srgbClr val="AEA422"/>
    <a:srgbClr val="E19E6B"/>
    <a:srgbClr val="7550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821817-3791-400E-B453-6BA0FB2CFF83}" v="2052" dt="2021-07-15T01:38:00.970"/>
    <p1510:client id="{07723901-11FA-4AB9-843F-EB5C8467CDE2}" v="43" dt="2021-07-14T15:10:50.514"/>
    <p1510:client id="{0BA8344C-505C-4C77-8274-76F0650E9285}" v="6" dt="2021-07-15T12:34:08.057"/>
    <p1510:client id="{0D998888-ACA6-45C1-A2AF-DF38AADB0B0C}" v="190" dt="2021-07-14T13:30:14.362"/>
    <p1510:client id="{1AAD9503-9133-4A8E-8FCE-F59D70D37127}" v="23" dt="2021-07-15T17:35:40.050"/>
    <p1510:client id="{1EC1FAD5-948E-4219-88D0-0A85928A5EBF}" v="32" dt="2021-07-14T17:02:57.579"/>
    <p1510:client id="{4BA01847-8B97-4623-A8F5-CE2F8F25C44B}" v="14" dt="2021-07-12T19:23:53.416"/>
    <p1510:client id="{528A8515-D311-45F4-BADD-EE625DF64D39}" v="11" dt="2021-07-15T18:00:22.230"/>
    <p1510:client id="{59643A6A-B14E-47AC-8893-9479E6C58A9A}" v="109" dt="2021-07-15T20:37:58.555"/>
    <p1510:client id="{6A911AEA-E087-4E06-BB52-FA098846BE03}" v="1494" dt="2021-07-14T17:25:20.596"/>
    <p1510:client id="{6AFA34E1-BFFA-44A2-8B55-23085AB1803D}" v="10" dt="2021-07-15T20:39:23.386"/>
    <p1510:client id="{6FB5033B-C2E7-4B4A-B9F4-3284CD26A2DE}" v="8" dt="2021-07-15T08:33:25.224"/>
    <p1510:client id="{79BC5924-59D4-4A66-ACEF-410D175DFA4E}" v="1" dt="2021-07-15T20:16:48.375"/>
    <p1510:client id="{7D9B6A9F-F0C2-48FF-A425-DB98DFF1DB45}" v="787" dt="2021-07-14T20:13:05.928"/>
    <p1510:client id="{9A7A1670-498A-40FC-8998-020756A86221}" v="25" dt="2021-07-15T12:35:02.892"/>
    <p1510:client id="{9E5BB0BB-55A5-4EB3-B75F-514002EBF264}" v="32" dt="2021-07-14T21:24:36.851"/>
    <p1510:client id="{A285658F-D07D-4748-9E42-00E63A0A79D1}" v="399" dt="2021-07-14T14:16:42.847"/>
    <p1510:client id="{A3226173-EC05-479C-9984-95E478F219FE}" v="308" dt="2021-07-15T00:39:26.701"/>
    <p1510:client id="{A35347CA-5158-4B11-AF98-9BD1C53C35A4}" v="2325" dt="2021-07-15T11:59:01.700"/>
    <p1510:client id="{B47E61BF-30D3-4C45-A72F-5151AAD31409}" v="24" dt="2021-07-15T20:23:43.486"/>
    <p1510:client id="{B4961F7B-0AEF-4185-9ECE-BD6E6474F1C6}" v="114" dt="2021-07-13T19:10:58.417"/>
    <p1510:client id="{B702D46C-DFF3-4E7B-9530-A18F75E16D4C}" v="7" dt="2021-07-14T23:58:05.030"/>
    <p1510:client id="{BD687B61-549F-44E4-BB07-5F3AA64BF5E0}" v="40" dt="2021-07-15T17:29:56.978"/>
    <p1510:client id="{C17D37C4-3523-4011-895B-5A83F7EDC9A9}" v="4" dt="2021-07-15T20:18:47.561"/>
    <p1510:client id="{CC41FD99-5D07-4A9C-8B5E-1BD5ADC2E5B5}" v="600" dt="2021-07-14T22:11:58.513"/>
    <p1510:client id="{CF4C75D8-1601-4A7C-ACAA-4C4F9A8C9632}" v="1202" dt="2021-07-14T16:57:53.339"/>
    <p1510:client id="{D08FB178-131D-4668-9084-90F17C538879}" v="46" dt="2021-07-20T10:11:40.103"/>
    <p1510:client id="{D092D207-5D46-4602-B934-32C01ADAD394}" v="40" dt="2021-07-14T14:30:58.045"/>
    <p1510:client id="{D2C24EEE-C4CE-4C46-B4A8-5570B0FB514E}" v="19" dt="2021-07-15T17:42:09.876"/>
    <p1510:client id="{D81EC780-996E-45A2-8EE9-1E68666F144F}" v="4" dt="2021-07-14T15:49:11.679"/>
    <p1510:client id="{DDEDB27A-07EE-415C-AA49-9E422EAF8FB3}" v="477" dt="2021-07-14T18:45:57.191"/>
    <p1510:client id="{E9BECD4C-852E-49AE-8099-D14A50479494}" v="37" dt="2021-07-14T14:26:28.951"/>
    <p1510:client id="{F0A43F49-F9FD-4261-A1E4-E08D182AD9E2}" v="2" dt="2021-07-15T19:25:43.403"/>
    <p1510:client id="{F3EBEE28-D8A9-440A-B427-149DC2393EF2}" v="78" dt="2021-07-15T09:43:19.422"/>
    <p1510:client id="{F9B7FEAA-74E8-475E-87AE-0E54DB50CAB2}" v="3" dt="2021-07-15T19:26:54.023"/>
    <p1510:client id="{FF9D0F9D-B3D5-4842-A299-3F65E1BC4234}" v="17" dt="2021-07-15T20:07:29.638"/>
  </p1510:revLst>
</p1510:revInfo>
</file>

<file path=ppt/tableStyles.xml><?xml version="1.0" encoding="utf-8"?>
<a:tblStyleLst xmlns:a="http://schemas.openxmlformats.org/drawingml/2006/main" def="{BDBED569-4797-4DF1-A0F4-6AAB3CD982D8}">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354" y="6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handoutMaster" Target="handoutMasters/handoutMaster1.xml"/><Relationship Id="rId58" Type="http://schemas.microsoft.com/office/2016/11/relationships/changesInfo" Target="changesInfos/changesInfo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ASTARITA" userId="S::mari.astarita@studenti.unina.it::6a82c1f2-6e26-4f49-b415-6437b56a61af" providerId="AD" clId="Web-{9A7A1670-498A-40FC-8998-020756A86221}"/>
    <pc:docChg chg="modSld">
      <pc:chgData name="MARIANO ASTARITA" userId="S::mari.astarita@studenti.unina.it::6a82c1f2-6e26-4f49-b415-6437b56a61af" providerId="AD" clId="Web-{9A7A1670-498A-40FC-8998-020756A86221}" dt="2021-07-15T12:35:02.892" v="20"/>
      <pc:docMkLst>
        <pc:docMk/>
      </pc:docMkLst>
      <pc:sldChg chg="addSp delSp modSp mod modClrScheme chgLayout">
        <pc:chgData name="MARIANO ASTARITA" userId="S::mari.astarita@studenti.unina.it::6a82c1f2-6e26-4f49-b415-6437b56a61af" providerId="AD" clId="Web-{9A7A1670-498A-40FC-8998-020756A86221}" dt="2021-07-15T12:35:02.892" v="20"/>
        <pc:sldMkLst>
          <pc:docMk/>
          <pc:sldMk cId="799010728" sldId="335"/>
        </pc:sldMkLst>
        <pc:spChg chg="mod ord">
          <ac:chgData name="MARIANO ASTARITA" userId="S::mari.astarita@studenti.unina.it::6a82c1f2-6e26-4f49-b415-6437b56a61af" providerId="AD" clId="Web-{9A7A1670-498A-40FC-8998-020756A86221}" dt="2021-07-15T12:32:48.811" v="8" actId="20577"/>
          <ac:spMkLst>
            <pc:docMk/>
            <pc:sldMk cId="799010728" sldId="335"/>
            <ac:spMk id="2" creationId="{C2C3448E-F5A3-413D-90B1-78C87E946767}"/>
          </ac:spMkLst>
        </pc:spChg>
        <pc:spChg chg="mod ord">
          <ac:chgData name="MARIANO ASTARITA" userId="S::mari.astarita@studenti.unina.it::6a82c1f2-6e26-4f49-b415-6437b56a61af" providerId="AD" clId="Web-{9A7A1670-498A-40FC-8998-020756A86221}" dt="2021-07-15T12:31:54.013" v="4"/>
          <ac:spMkLst>
            <pc:docMk/>
            <pc:sldMk cId="799010728" sldId="335"/>
            <ac:spMk id="3" creationId="{E9246870-8F4D-4B1F-9762-97E2D47F78FE}"/>
          </ac:spMkLst>
        </pc:spChg>
        <pc:spChg chg="mod ord">
          <ac:chgData name="MARIANO ASTARITA" userId="S::mari.astarita@studenti.unina.it::6a82c1f2-6e26-4f49-b415-6437b56a61af" providerId="AD" clId="Web-{9A7A1670-498A-40FC-8998-020756A86221}" dt="2021-07-15T12:33:34.046" v="18" actId="20577"/>
          <ac:spMkLst>
            <pc:docMk/>
            <pc:sldMk cId="799010728" sldId="335"/>
            <ac:spMk id="4" creationId="{A5491367-A5F7-4613-9735-2B92F04E3B5E}"/>
          </ac:spMkLst>
        </pc:spChg>
        <pc:spChg chg="add del mod">
          <ac:chgData name="MARIANO ASTARITA" userId="S::mari.astarita@studenti.unina.it::6a82c1f2-6e26-4f49-b415-6437b56a61af" providerId="AD" clId="Web-{9A7A1670-498A-40FC-8998-020756A86221}" dt="2021-07-15T12:33:09.812" v="12"/>
          <ac:spMkLst>
            <pc:docMk/>
            <pc:sldMk cId="799010728" sldId="335"/>
            <ac:spMk id="5" creationId="{AAEFFB6C-B635-4EE9-AB33-F7997844DECF}"/>
          </ac:spMkLst>
        </pc:spChg>
        <pc:spChg chg="add del">
          <ac:chgData name="MARIANO ASTARITA" userId="S::mari.astarita@studenti.unina.it::6a82c1f2-6e26-4f49-b415-6437b56a61af" providerId="AD" clId="Web-{9A7A1670-498A-40FC-8998-020756A86221}" dt="2021-07-15T12:33:04.593" v="10"/>
          <ac:spMkLst>
            <pc:docMk/>
            <pc:sldMk cId="799010728" sldId="335"/>
            <ac:spMk id="8" creationId="{B796E433-03C9-47E4-83DB-ED77A5CF0196}"/>
          </ac:spMkLst>
        </pc:spChg>
        <pc:spChg chg="add del">
          <ac:chgData name="MARIANO ASTARITA" userId="S::mari.astarita@studenti.unina.it::6a82c1f2-6e26-4f49-b415-6437b56a61af" providerId="AD" clId="Web-{9A7A1670-498A-40FC-8998-020756A86221}" dt="2021-07-15T12:35:02.892" v="20"/>
          <ac:spMkLst>
            <pc:docMk/>
            <pc:sldMk cId="799010728" sldId="335"/>
            <ac:spMk id="9" creationId="{110A484C-93A5-405C-AAF1-462CC9FA41C7}"/>
          </ac:spMkLst>
        </pc:spChg>
      </pc:sldChg>
    </pc:docChg>
  </pc:docChgLst>
  <pc:docChgLst>
    <pc:chgData name="MARIANO ASTARITA" userId="S::mari.astarita@studenti.unina.it::6a82c1f2-6e26-4f49-b415-6437b56a61af" providerId="AD" clId="Web-{A3226173-EC05-479C-9984-95E478F219FE}"/>
    <pc:docChg chg="addSld modSld">
      <pc:chgData name="MARIANO ASTARITA" userId="S::mari.astarita@studenti.unina.it::6a82c1f2-6e26-4f49-b415-6437b56a61af" providerId="AD" clId="Web-{A3226173-EC05-479C-9984-95E478F219FE}" dt="2021-07-15T00:39:26.701" v="173" actId="20577"/>
      <pc:docMkLst>
        <pc:docMk/>
      </pc:docMkLst>
      <pc:sldChg chg="addSp modSp new">
        <pc:chgData name="MARIANO ASTARITA" userId="S::mari.astarita@studenti.unina.it::6a82c1f2-6e26-4f49-b415-6437b56a61af" providerId="AD" clId="Web-{A3226173-EC05-479C-9984-95E478F219FE}" dt="2021-07-15T00:39:26.701" v="173" actId="20577"/>
        <pc:sldMkLst>
          <pc:docMk/>
          <pc:sldMk cId="1322865852" sldId="333"/>
        </pc:sldMkLst>
        <pc:spChg chg="mod ord">
          <ac:chgData name="MARIANO ASTARITA" userId="S::mari.astarita@studenti.unina.it::6a82c1f2-6e26-4f49-b415-6437b56a61af" providerId="AD" clId="Web-{A3226173-EC05-479C-9984-95E478F219FE}" dt="2021-07-15T00:33:55.037" v="57" actId="1076"/>
          <ac:spMkLst>
            <pc:docMk/>
            <pc:sldMk cId="1322865852" sldId="333"/>
            <ac:spMk id="2" creationId="{406349E8-7EF6-488A-BA29-9C8FBA6FB89D}"/>
          </ac:spMkLst>
        </pc:spChg>
        <pc:spChg chg="add mod">
          <ac:chgData name="MARIANO ASTARITA" userId="S::mari.astarita@studenti.unina.it::6a82c1f2-6e26-4f49-b415-6437b56a61af" providerId="AD" clId="Web-{A3226173-EC05-479C-9984-95E478F219FE}" dt="2021-07-15T00:33:16.146" v="53" actId="20577"/>
          <ac:spMkLst>
            <pc:docMk/>
            <pc:sldMk cId="1322865852" sldId="333"/>
            <ac:spMk id="4" creationId="{0E527C65-206C-4635-9FF5-775599219D16}"/>
          </ac:spMkLst>
        </pc:spChg>
        <pc:spChg chg="add mod">
          <ac:chgData name="MARIANO ASTARITA" userId="S::mari.astarita@studenti.unina.it::6a82c1f2-6e26-4f49-b415-6437b56a61af" providerId="AD" clId="Web-{A3226173-EC05-479C-9984-95E478F219FE}" dt="2021-07-15T00:39:26.701" v="173" actId="20577"/>
          <ac:spMkLst>
            <pc:docMk/>
            <pc:sldMk cId="1322865852" sldId="333"/>
            <ac:spMk id="6" creationId="{D5A9F00B-183A-4DAC-B8C0-BE8B06292B69}"/>
          </ac:spMkLst>
        </pc:spChg>
        <pc:picChg chg="add mod modCrop">
          <ac:chgData name="MARIANO ASTARITA" userId="S::mari.astarita@studenti.unina.it::6a82c1f2-6e26-4f49-b415-6437b56a61af" providerId="AD" clId="Web-{A3226173-EC05-479C-9984-95E478F219FE}" dt="2021-07-15T00:34:02.568" v="59" actId="14100"/>
          <ac:picMkLst>
            <pc:docMk/>
            <pc:sldMk cId="1322865852" sldId="333"/>
            <ac:picMk id="5" creationId="{DFD1654A-8319-4531-917C-582BEE955520}"/>
          </ac:picMkLst>
        </pc:picChg>
      </pc:sldChg>
    </pc:docChg>
  </pc:docChgLst>
  <pc:docChgLst>
    <pc:chgData name="MARIANO ASTARITA" userId="S::mari.astarita@studenti.unina.it::6a82c1f2-6e26-4f49-b415-6437b56a61af" providerId="AD" clId="Web-{B702D46C-DFF3-4E7B-9530-A18F75E16D4C}"/>
    <pc:docChg chg="modSld">
      <pc:chgData name="MARIANO ASTARITA" userId="S::mari.astarita@studenti.unina.it::6a82c1f2-6e26-4f49-b415-6437b56a61af" providerId="AD" clId="Web-{B702D46C-DFF3-4E7B-9530-A18F75E16D4C}" dt="2021-07-14T23:58:05.030" v="4" actId="1076"/>
      <pc:docMkLst>
        <pc:docMk/>
      </pc:docMkLst>
      <pc:sldChg chg="modSp">
        <pc:chgData name="MARIANO ASTARITA" userId="S::mari.astarita@studenti.unina.it::6a82c1f2-6e26-4f49-b415-6437b56a61af" providerId="AD" clId="Web-{B702D46C-DFF3-4E7B-9530-A18F75E16D4C}" dt="2021-07-14T23:56:52.825" v="3" actId="20577"/>
        <pc:sldMkLst>
          <pc:docMk/>
          <pc:sldMk cId="3575121374" sldId="330"/>
        </pc:sldMkLst>
        <pc:spChg chg="mod">
          <ac:chgData name="MARIANO ASTARITA" userId="S::mari.astarita@studenti.unina.it::6a82c1f2-6e26-4f49-b415-6437b56a61af" providerId="AD" clId="Web-{B702D46C-DFF3-4E7B-9530-A18F75E16D4C}" dt="2021-07-14T23:56:52.825" v="3" actId="20577"/>
          <ac:spMkLst>
            <pc:docMk/>
            <pc:sldMk cId="3575121374" sldId="330"/>
            <ac:spMk id="4" creationId="{A5491367-A5F7-4613-9735-2B92F04E3B5E}"/>
          </ac:spMkLst>
        </pc:spChg>
      </pc:sldChg>
      <pc:sldChg chg="modSp">
        <pc:chgData name="MARIANO ASTARITA" userId="S::mari.astarita@studenti.unina.it::6a82c1f2-6e26-4f49-b415-6437b56a61af" providerId="AD" clId="Web-{B702D46C-DFF3-4E7B-9530-A18F75E16D4C}" dt="2021-07-14T23:58:05.030" v="4" actId="1076"/>
        <pc:sldMkLst>
          <pc:docMk/>
          <pc:sldMk cId="3396253427" sldId="331"/>
        </pc:sldMkLst>
        <pc:picChg chg="mod">
          <ac:chgData name="MARIANO ASTARITA" userId="S::mari.astarita@studenti.unina.it::6a82c1f2-6e26-4f49-b415-6437b56a61af" providerId="AD" clId="Web-{B702D46C-DFF3-4E7B-9530-A18F75E16D4C}" dt="2021-07-14T23:58:05.030" v="4" actId="1076"/>
          <ac:picMkLst>
            <pc:docMk/>
            <pc:sldMk cId="3396253427" sldId="331"/>
            <ac:picMk id="6" creationId="{44CCB3F1-D792-40AF-8F79-51778C1338B4}"/>
          </ac:picMkLst>
        </pc:picChg>
      </pc:sldChg>
    </pc:docChg>
  </pc:docChgLst>
  <pc:docChgLst>
    <pc:chgData name="diegocolombatto" userId="S::diegocolombatto_hotmail.it#ext#@communitystudentiunina.onmicrosoft.com::bd8dc885-18d9-437e-9a7d-80793c4c6871" providerId="AD" clId="Web-{A285658F-D07D-4748-9E42-00E63A0A79D1}"/>
    <pc:docChg chg="addSld delSld modSld">
      <pc:chgData name="diegocolombatto" userId="S::diegocolombatto_hotmail.it#ext#@communitystudentiunina.onmicrosoft.com::bd8dc885-18d9-437e-9a7d-80793c4c6871" providerId="AD" clId="Web-{A285658F-D07D-4748-9E42-00E63A0A79D1}" dt="2021-07-14T14:16:42.847" v="329" actId="20577"/>
      <pc:docMkLst>
        <pc:docMk/>
      </pc:docMkLst>
      <pc:sldChg chg="addSp modSp">
        <pc:chgData name="diegocolombatto" userId="S::diegocolombatto_hotmail.it#ext#@communitystudentiunina.onmicrosoft.com::bd8dc885-18d9-437e-9a7d-80793c4c6871" providerId="AD" clId="Web-{A285658F-D07D-4748-9E42-00E63A0A79D1}" dt="2021-07-14T13:42:14.346" v="67" actId="1076"/>
        <pc:sldMkLst>
          <pc:docMk/>
          <pc:sldMk cId="3135228966" sldId="261"/>
        </pc:sldMkLst>
        <pc:spChg chg="mod">
          <ac:chgData name="diegocolombatto" userId="S::diegocolombatto_hotmail.it#ext#@communitystudentiunina.onmicrosoft.com::bd8dc885-18d9-437e-9a7d-80793c4c6871" providerId="AD" clId="Web-{A285658F-D07D-4748-9E42-00E63A0A79D1}" dt="2021-07-14T13:41:47.314" v="63" actId="1076"/>
          <ac:spMkLst>
            <pc:docMk/>
            <pc:sldMk cId="3135228966" sldId="261"/>
            <ac:spMk id="6" creationId="{3933031D-018B-489E-B613-2113C1CD2360}"/>
          </ac:spMkLst>
        </pc:spChg>
        <pc:picChg chg="add mod">
          <ac:chgData name="diegocolombatto" userId="S::diegocolombatto_hotmail.it#ext#@communitystudentiunina.onmicrosoft.com::bd8dc885-18d9-437e-9a7d-80793c4c6871" providerId="AD" clId="Web-{A285658F-D07D-4748-9E42-00E63A0A79D1}" dt="2021-07-14T13:42:14.346" v="67" actId="1076"/>
          <ac:picMkLst>
            <pc:docMk/>
            <pc:sldMk cId="3135228966" sldId="261"/>
            <ac:picMk id="2" creationId="{CD491CC4-EFE6-4FA7-925A-E830B2910532}"/>
          </ac:picMkLst>
        </pc:picChg>
      </pc:sldChg>
      <pc:sldChg chg="modSp">
        <pc:chgData name="diegocolombatto" userId="S::diegocolombatto_hotmail.it#ext#@communitystudentiunina.onmicrosoft.com::bd8dc885-18d9-437e-9a7d-80793c4c6871" providerId="AD" clId="Web-{A285658F-D07D-4748-9E42-00E63A0A79D1}" dt="2021-07-14T13:43:02.831" v="81" actId="20577"/>
        <pc:sldMkLst>
          <pc:docMk/>
          <pc:sldMk cId="1074725472" sldId="273"/>
        </pc:sldMkLst>
        <pc:spChg chg="mod">
          <ac:chgData name="diegocolombatto" userId="S::diegocolombatto_hotmail.it#ext#@communitystudentiunina.onmicrosoft.com::bd8dc885-18d9-437e-9a7d-80793c4c6871" providerId="AD" clId="Web-{A285658F-D07D-4748-9E42-00E63A0A79D1}" dt="2021-07-14T13:43:02.831" v="81" actId="20577"/>
          <ac:spMkLst>
            <pc:docMk/>
            <pc:sldMk cId="1074725472" sldId="273"/>
            <ac:spMk id="12" creationId="{94C582A2-A406-4C9B-A3DA-BA4EECAB37AC}"/>
          </ac:spMkLst>
        </pc:spChg>
      </pc:sldChg>
      <pc:sldChg chg="addSp modSp">
        <pc:chgData name="diegocolombatto" userId="S::diegocolombatto_hotmail.it#ext#@communitystudentiunina.onmicrosoft.com::bd8dc885-18d9-437e-9a7d-80793c4c6871" providerId="AD" clId="Web-{A285658F-D07D-4748-9E42-00E63A0A79D1}" dt="2021-07-14T13:52:35.988" v="98" actId="20577"/>
        <pc:sldMkLst>
          <pc:docMk/>
          <pc:sldMk cId="2956204929" sldId="280"/>
        </pc:sldMkLst>
        <pc:spChg chg="add">
          <ac:chgData name="diegocolombatto" userId="S::diegocolombatto_hotmail.it#ext#@communitystudentiunina.onmicrosoft.com::bd8dc885-18d9-437e-9a7d-80793c4c6871" providerId="AD" clId="Web-{A285658F-D07D-4748-9E42-00E63A0A79D1}" dt="2021-07-14T13:51:53.346" v="90"/>
          <ac:spMkLst>
            <pc:docMk/>
            <pc:sldMk cId="2956204929" sldId="280"/>
            <ac:spMk id="3" creationId="{9BA9B5C6-F8C9-49A4-A3C4-C4CC43D82B35}"/>
          </ac:spMkLst>
        </pc:spChg>
        <pc:spChg chg="add mod">
          <ac:chgData name="diegocolombatto" userId="S::diegocolombatto_hotmail.it#ext#@communitystudentiunina.onmicrosoft.com::bd8dc885-18d9-437e-9a7d-80793c4c6871" providerId="AD" clId="Web-{A285658F-D07D-4748-9E42-00E63A0A79D1}" dt="2021-07-14T13:52:35.988" v="98" actId="20577"/>
          <ac:spMkLst>
            <pc:docMk/>
            <pc:sldMk cId="2956204929" sldId="280"/>
            <ac:spMk id="4" creationId="{9EB038FC-EFE2-457F-9815-36B520FB9079}"/>
          </ac:spMkLst>
        </pc:spChg>
        <pc:spChg chg="mod">
          <ac:chgData name="diegocolombatto" userId="S::diegocolombatto_hotmail.it#ext#@communitystudentiunina.onmicrosoft.com::bd8dc885-18d9-437e-9a7d-80793c4c6871" providerId="AD" clId="Web-{A285658F-D07D-4748-9E42-00E63A0A79D1}" dt="2021-07-14T13:51:30.096" v="89" actId="20577"/>
          <ac:spMkLst>
            <pc:docMk/>
            <pc:sldMk cId="2956204929" sldId="280"/>
            <ac:spMk id="13" creationId="{556610ED-3E2D-4E6A-ABD0-150F203E6B46}"/>
          </ac:spMkLst>
        </pc:spChg>
      </pc:sldChg>
      <pc:sldChg chg="modSp">
        <pc:chgData name="diegocolombatto" userId="S::diegocolombatto_hotmail.it#ext#@communitystudentiunina.onmicrosoft.com::bd8dc885-18d9-437e-9a7d-80793c4c6871" providerId="AD" clId="Web-{A285658F-D07D-4748-9E42-00E63A0A79D1}" dt="2021-07-14T13:59:45.560" v="286" actId="20577"/>
        <pc:sldMkLst>
          <pc:docMk/>
          <pc:sldMk cId="2275175635" sldId="300"/>
        </pc:sldMkLst>
        <pc:spChg chg="mod">
          <ac:chgData name="diegocolombatto" userId="S::diegocolombatto_hotmail.it#ext#@communitystudentiunina.onmicrosoft.com::bd8dc885-18d9-437e-9a7d-80793c4c6871" providerId="AD" clId="Web-{A285658F-D07D-4748-9E42-00E63A0A79D1}" dt="2021-07-14T13:57:09.806" v="167" actId="20577"/>
          <ac:spMkLst>
            <pc:docMk/>
            <pc:sldMk cId="2275175635" sldId="300"/>
            <ac:spMk id="13" creationId="{556610ED-3E2D-4E6A-ABD0-150F203E6B46}"/>
          </ac:spMkLst>
        </pc:spChg>
        <pc:spChg chg="mod">
          <ac:chgData name="diegocolombatto" userId="S::diegocolombatto_hotmail.it#ext#@communitystudentiunina.onmicrosoft.com::bd8dc885-18d9-437e-9a7d-80793c4c6871" providerId="AD" clId="Web-{A285658F-D07D-4748-9E42-00E63A0A79D1}" dt="2021-07-14T13:58:51.621" v="238" actId="20577"/>
          <ac:spMkLst>
            <pc:docMk/>
            <pc:sldMk cId="2275175635" sldId="300"/>
            <ac:spMk id="23" creationId="{2F8BDB9A-6E49-4052-924A-83FDD2B0A487}"/>
          </ac:spMkLst>
        </pc:spChg>
        <pc:spChg chg="mod">
          <ac:chgData name="diegocolombatto" userId="S::diegocolombatto_hotmail.it#ext#@communitystudentiunina.onmicrosoft.com::bd8dc885-18d9-437e-9a7d-80793c4c6871" providerId="AD" clId="Web-{A285658F-D07D-4748-9E42-00E63A0A79D1}" dt="2021-07-14T13:56:19.727" v="148" actId="20577"/>
          <ac:spMkLst>
            <pc:docMk/>
            <pc:sldMk cId="2275175635" sldId="300"/>
            <ac:spMk id="24" creationId="{2BE63BA8-EAF4-4B88-8D23-BEF6AA60CC23}"/>
          </ac:spMkLst>
        </pc:spChg>
        <pc:spChg chg="mod">
          <ac:chgData name="diegocolombatto" userId="S::diegocolombatto_hotmail.it#ext#@communitystudentiunina.onmicrosoft.com::bd8dc885-18d9-437e-9a7d-80793c4c6871" providerId="AD" clId="Web-{A285658F-D07D-4748-9E42-00E63A0A79D1}" dt="2021-07-14T13:58:23.152" v="219" actId="20577"/>
          <ac:spMkLst>
            <pc:docMk/>
            <pc:sldMk cId="2275175635" sldId="300"/>
            <ac:spMk id="25" creationId="{34818BA8-E954-4497-B8B9-B67D92F6032D}"/>
          </ac:spMkLst>
        </pc:spChg>
        <pc:spChg chg="mod">
          <ac:chgData name="diegocolombatto" userId="S::diegocolombatto_hotmail.it#ext#@communitystudentiunina.onmicrosoft.com::bd8dc885-18d9-437e-9a7d-80793c4c6871" providerId="AD" clId="Web-{A285658F-D07D-4748-9E42-00E63A0A79D1}" dt="2021-07-14T13:59:45.560" v="286" actId="20577"/>
          <ac:spMkLst>
            <pc:docMk/>
            <pc:sldMk cId="2275175635" sldId="300"/>
            <ac:spMk id="34" creationId="{38AA8C13-AFD3-4C46-AEA7-67BEBF73986D}"/>
          </ac:spMkLst>
        </pc:spChg>
      </pc:sldChg>
      <pc:sldChg chg="addSp delSp modSp">
        <pc:chgData name="diegocolombatto" userId="S::diegocolombatto_hotmail.it#ext#@communitystudentiunina.onmicrosoft.com::bd8dc885-18d9-437e-9a7d-80793c4c6871" providerId="AD" clId="Web-{A285658F-D07D-4748-9E42-00E63A0A79D1}" dt="2021-07-14T13:41:06.610" v="57" actId="1076"/>
        <pc:sldMkLst>
          <pc:docMk/>
          <pc:sldMk cId="431842459" sldId="314"/>
        </pc:sldMkLst>
        <pc:spChg chg="add del mod">
          <ac:chgData name="diegocolombatto" userId="S::diegocolombatto_hotmail.it#ext#@communitystudentiunina.onmicrosoft.com::bd8dc885-18d9-437e-9a7d-80793c4c6871" providerId="AD" clId="Web-{A285658F-D07D-4748-9E42-00E63A0A79D1}" dt="2021-07-14T13:39:55.281" v="42" actId="1076"/>
          <ac:spMkLst>
            <pc:docMk/>
            <pc:sldMk cId="431842459" sldId="314"/>
            <ac:spMk id="2" creationId="{978B219F-69CA-4409-BAFB-803F6ADBC5B1}"/>
          </ac:spMkLst>
        </pc:spChg>
        <pc:spChg chg="mod">
          <ac:chgData name="diegocolombatto" userId="S::diegocolombatto_hotmail.it#ext#@communitystudentiunina.onmicrosoft.com::bd8dc885-18d9-437e-9a7d-80793c4c6871" providerId="AD" clId="Web-{A285658F-D07D-4748-9E42-00E63A0A79D1}" dt="2021-07-14T13:40:57.798" v="56" actId="1076"/>
          <ac:spMkLst>
            <pc:docMk/>
            <pc:sldMk cId="431842459" sldId="314"/>
            <ac:spMk id="3" creationId="{34EBA5E8-F994-4994-AD6F-E610A5620F07}"/>
          </ac:spMkLst>
        </pc:spChg>
        <pc:spChg chg="mod">
          <ac:chgData name="diegocolombatto" userId="S::diegocolombatto_hotmail.it#ext#@communitystudentiunina.onmicrosoft.com::bd8dc885-18d9-437e-9a7d-80793c4c6871" providerId="AD" clId="Web-{A285658F-D07D-4748-9E42-00E63A0A79D1}" dt="2021-07-14T13:39:51.249" v="41" actId="1076"/>
          <ac:spMkLst>
            <pc:docMk/>
            <pc:sldMk cId="431842459" sldId="314"/>
            <ac:spMk id="4" creationId="{E2B574F7-E15E-49AA-BEF6-A4DCBCA3F57A}"/>
          </ac:spMkLst>
        </pc:spChg>
        <pc:spChg chg="mod">
          <ac:chgData name="diegocolombatto" userId="S::diegocolombatto_hotmail.it#ext#@communitystudentiunina.onmicrosoft.com::bd8dc885-18d9-437e-9a7d-80793c4c6871" providerId="AD" clId="Web-{A285658F-D07D-4748-9E42-00E63A0A79D1}" dt="2021-07-14T13:41:06.610" v="57" actId="1076"/>
          <ac:spMkLst>
            <pc:docMk/>
            <pc:sldMk cId="431842459" sldId="314"/>
            <ac:spMk id="5" creationId="{E8175B31-F368-494E-B7D5-2CD9DC5E85CD}"/>
          </ac:spMkLst>
        </pc:spChg>
        <pc:spChg chg="add del mod">
          <ac:chgData name="diegocolombatto" userId="S::diegocolombatto_hotmail.it#ext#@communitystudentiunina.onmicrosoft.com::bd8dc885-18d9-437e-9a7d-80793c4c6871" providerId="AD" clId="Web-{A285658F-D07D-4748-9E42-00E63A0A79D1}" dt="2021-07-14T13:40:43.188" v="55"/>
          <ac:spMkLst>
            <pc:docMk/>
            <pc:sldMk cId="431842459" sldId="314"/>
            <ac:spMk id="8" creationId="{F57501FC-465B-440E-BD54-E4F5D3F1DC16}"/>
          </ac:spMkLst>
        </pc:spChg>
        <pc:spChg chg="add del mod">
          <ac:chgData name="diegocolombatto" userId="S::diegocolombatto_hotmail.it#ext#@communitystudentiunina.onmicrosoft.com::bd8dc885-18d9-437e-9a7d-80793c4c6871" providerId="AD" clId="Web-{A285658F-D07D-4748-9E42-00E63A0A79D1}" dt="2021-07-14T13:40:14.312" v="47"/>
          <ac:spMkLst>
            <pc:docMk/>
            <pc:sldMk cId="431842459" sldId="314"/>
            <ac:spMk id="10" creationId="{5775EBC1-8A85-4A87-892F-75157C6B000D}"/>
          </ac:spMkLst>
        </pc:spChg>
        <pc:picChg chg="add del mod ord modCrop">
          <ac:chgData name="diegocolombatto" userId="S::diegocolombatto_hotmail.it#ext#@communitystudentiunina.onmicrosoft.com::bd8dc885-18d9-437e-9a7d-80793c4c6871" providerId="AD" clId="Web-{A285658F-D07D-4748-9E42-00E63A0A79D1}" dt="2021-07-14T13:35:37.681" v="5"/>
          <ac:picMkLst>
            <pc:docMk/>
            <pc:sldMk cId="431842459" sldId="314"/>
            <ac:picMk id="9" creationId="{6F67800D-AE25-4E94-BA9F-9ECFA971D5A2}"/>
          </ac:picMkLst>
        </pc:picChg>
        <pc:picChg chg="add del mod ord modCrop">
          <ac:chgData name="diegocolombatto" userId="S::diegocolombatto_hotmail.it#ext#@communitystudentiunina.onmicrosoft.com::bd8dc885-18d9-437e-9a7d-80793c4c6871" providerId="AD" clId="Web-{A285658F-D07D-4748-9E42-00E63A0A79D1}" dt="2021-07-14T13:39:46.171" v="40"/>
          <ac:picMkLst>
            <pc:docMk/>
            <pc:sldMk cId="431842459" sldId="314"/>
            <ac:picMk id="11" creationId="{A9ED623F-20CC-4ED2-98E9-09397A352A43}"/>
          </ac:picMkLst>
        </pc:picChg>
      </pc:sldChg>
      <pc:sldChg chg="addSp modSp new del">
        <pc:chgData name="diegocolombatto" userId="S::diegocolombatto_hotmail.it#ext#@communitystudentiunina.onmicrosoft.com::bd8dc885-18d9-437e-9a7d-80793c4c6871" providerId="AD" clId="Web-{A285658F-D07D-4748-9E42-00E63A0A79D1}" dt="2021-07-14T14:02:11.985" v="295"/>
        <pc:sldMkLst>
          <pc:docMk/>
          <pc:sldMk cId="1858367521" sldId="315"/>
        </pc:sldMkLst>
        <pc:spChg chg="mod">
          <ac:chgData name="diegocolombatto" userId="S::diegocolombatto_hotmail.it#ext#@communitystudentiunina.onmicrosoft.com::bd8dc885-18d9-437e-9a7d-80793c4c6871" providerId="AD" clId="Web-{A285658F-D07D-4748-9E42-00E63A0A79D1}" dt="2021-07-14T14:02:06.672" v="293" actId="1076"/>
          <ac:spMkLst>
            <pc:docMk/>
            <pc:sldMk cId="1858367521" sldId="315"/>
            <ac:spMk id="2" creationId="{1B28D5BF-3558-4A9F-B0DF-899CB46DA511}"/>
          </ac:spMkLst>
        </pc:spChg>
        <pc:spChg chg="add">
          <ac:chgData name="diegocolombatto" userId="S::diegocolombatto_hotmail.it#ext#@communitystudentiunina.onmicrosoft.com::bd8dc885-18d9-437e-9a7d-80793c4c6871" providerId="AD" clId="Web-{A285658F-D07D-4748-9E42-00E63A0A79D1}" dt="2021-07-14T14:02:09.578" v="294"/>
          <ac:spMkLst>
            <pc:docMk/>
            <pc:sldMk cId="1858367521" sldId="315"/>
            <ac:spMk id="4" creationId="{35094CC9-29D0-474E-A74E-4751EA5A7DE2}"/>
          </ac:spMkLst>
        </pc:spChg>
      </pc:sldChg>
      <pc:sldChg chg="modSp new">
        <pc:chgData name="diegocolombatto" userId="S::diegocolombatto_hotmail.it#ext#@communitystudentiunina.onmicrosoft.com::bd8dc885-18d9-437e-9a7d-80793c4c6871" providerId="AD" clId="Web-{A285658F-D07D-4748-9E42-00E63A0A79D1}" dt="2021-07-14T14:16:42.847" v="329" actId="20577"/>
        <pc:sldMkLst>
          <pc:docMk/>
          <pc:sldMk cId="2287934587" sldId="315"/>
        </pc:sldMkLst>
        <pc:spChg chg="mod">
          <ac:chgData name="diegocolombatto" userId="S::diegocolombatto_hotmail.it#ext#@communitystudentiunina.onmicrosoft.com::bd8dc885-18d9-437e-9a7d-80793c4c6871" providerId="AD" clId="Web-{A285658F-D07D-4748-9E42-00E63A0A79D1}" dt="2021-07-14T14:08:51.040" v="315" actId="14100"/>
          <ac:spMkLst>
            <pc:docMk/>
            <pc:sldMk cId="2287934587" sldId="315"/>
            <ac:spMk id="2" creationId="{D9EE23D0-16D7-4D1D-AB15-681A0BBB728A}"/>
          </ac:spMkLst>
        </pc:spChg>
        <pc:spChg chg="mod">
          <ac:chgData name="diegocolombatto" userId="S::diegocolombatto_hotmail.it#ext#@communitystudentiunina.onmicrosoft.com::bd8dc885-18d9-437e-9a7d-80793c4c6871" providerId="AD" clId="Web-{A285658F-D07D-4748-9E42-00E63A0A79D1}" dt="2021-07-14T14:16:42.847" v="329" actId="20577"/>
          <ac:spMkLst>
            <pc:docMk/>
            <pc:sldMk cId="2287934587" sldId="315"/>
            <ac:spMk id="3" creationId="{E79493C5-BF60-4612-9F06-178821B628DF}"/>
          </ac:spMkLst>
        </pc:spChg>
      </pc:sldChg>
    </pc:docChg>
  </pc:docChgLst>
  <pc:docChgLst>
    <pc:chgData name="FRANCESCO CORTESE" userId="S::francesc.cortese@studenti.unina.it::8f05c1fd-27cc-4351-a9c4-044245086284" providerId="AD" clId="Web-{D2C24EEE-C4CE-4C46-B4A8-5570B0FB514E}"/>
    <pc:docChg chg="modSld">
      <pc:chgData name="FRANCESCO CORTESE" userId="S::francesc.cortese@studenti.unina.it::8f05c1fd-27cc-4351-a9c4-044245086284" providerId="AD" clId="Web-{D2C24EEE-C4CE-4C46-B4A8-5570B0FB514E}" dt="2021-07-15T17:42:09.876" v="16"/>
      <pc:docMkLst>
        <pc:docMk/>
      </pc:docMkLst>
      <pc:sldChg chg="addSp delSp modSp">
        <pc:chgData name="FRANCESCO CORTESE" userId="S::francesc.cortese@studenti.unina.it::8f05c1fd-27cc-4351-a9c4-044245086284" providerId="AD" clId="Web-{D2C24EEE-C4CE-4C46-B4A8-5570B0FB514E}" dt="2021-07-15T17:40:24.588" v="15"/>
        <pc:sldMkLst>
          <pc:docMk/>
          <pc:sldMk cId="2287934587" sldId="315"/>
        </pc:sldMkLst>
        <pc:spChg chg="del">
          <ac:chgData name="FRANCESCO CORTESE" userId="S::francesc.cortese@studenti.unina.it::8f05c1fd-27cc-4351-a9c4-044245086284" providerId="AD" clId="Web-{D2C24EEE-C4CE-4C46-B4A8-5570B0FB514E}" dt="2021-07-15T17:30:54.996" v="0"/>
          <ac:spMkLst>
            <pc:docMk/>
            <pc:sldMk cId="2287934587" sldId="315"/>
            <ac:spMk id="4" creationId="{65E227C0-981E-49E9-A422-E3B83A9C88C2}"/>
          </ac:spMkLst>
        </pc:spChg>
        <pc:spChg chg="add del mod">
          <ac:chgData name="FRANCESCO CORTESE" userId="S::francesc.cortese@studenti.unina.it::8f05c1fd-27cc-4351-a9c4-044245086284" providerId="AD" clId="Web-{D2C24EEE-C4CE-4C46-B4A8-5570B0FB514E}" dt="2021-07-15T17:32:26.935" v="2"/>
          <ac:spMkLst>
            <pc:docMk/>
            <pc:sldMk cId="2287934587" sldId="315"/>
            <ac:spMk id="8" creationId="{22A4F4D4-4EBC-4218-8633-E9827CCA89CB}"/>
          </ac:spMkLst>
        </pc:spChg>
        <pc:spChg chg="add del mod">
          <ac:chgData name="FRANCESCO CORTESE" userId="S::francesc.cortese@studenti.unina.it::8f05c1fd-27cc-4351-a9c4-044245086284" providerId="AD" clId="Web-{D2C24EEE-C4CE-4C46-B4A8-5570B0FB514E}" dt="2021-07-15T17:34:15.296" v="7"/>
          <ac:spMkLst>
            <pc:docMk/>
            <pc:sldMk cId="2287934587" sldId="315"/>
            <ac:spMk id="11" creationId="{2DC3DB48-C34D-4FAC-95FC-795167690162}"/>
          </ac:spMkLst>
        </pc:spChg>
        <pc:spChg chg="add del mod">
          <ac:chgData name="FRANCESCO CORTESE" userId="S::francesc.cortese@studenti.unina.it::8f05c1fd-27cc-4351-a9c4-044245086284" providerId="AD" clId="Web-{D2C24EEE-C4CE-4C46-B4A8-5570B0FB514E}" dt="2021-07-15T17:38:50.816" v="11"/>
          <ac:spMkLst>
            <pc:docMk/>
            <pc:sldMk cId="2287934587" sldId="315"/>
            <ac:spMk id="15" creationId="{AF81012F-4FD6-4E34-BB69-568077FE1346}"/>
          </ac:spMkLst>
        </pc:spChg>
        <pc:spChg chg="add del mod">
          <ac:chgData name="FRANCESCO CORTESE" userId="S::francesc.cortese@studenti.unina.it::8f05c1fd-27cc-4351-a9c4-044245086284" providerId="AD" clId="Web-{D2C24EEE-C4CE-4C46-B4A8-5570B0FB514E}" dt="2021-07-15T17:39:39.536" v="13"/>
          <ac:spMkLst>
            <pc:docMk/>
            <pc:sldMk cId="2287934587" sldId="315"/>
            <ac:spMk id="18" creationId="{E150CF77-2564-4FC3-83C1-B818059B8CB4}"/>
          </ac:spMkLst>
        </pc:spChg>
        <pc:spChg chg="add del mod">
          <ac:chgData name="FRANCESCO CORTESE" userId="S::francesc.cortese@studenti.unina.it::8f05c1fd-27cc-4351-a9c4-044245086284" providerId="AD" clId="Web-{D2C24EEE-C4CE-4C46-B4A8-5570B0FB514E}" dt="2021-07-15T17:40:24.588" v="15"/>
          <ac:spMkLst>
            <pc:docMk/>
            <pc:sldMk cId="2287934587" sldId="315"/>
            <ac:spMk id="21" creationId="{9310178F-2516-4BAF-BA79-72B0094D4438}"/>
          </ac:spMkLst>
        </pc:spChg>
        <pc:picChg chg="add del mod ord modCrop">
          <ac:chgData name="FRANCESCO CORTESE" userId="S::francesc.cortese@studenti.unina.it::8f05c1fd-27cc-4351-a9c4-044245086284" providerId="AD" clId="Web-{D2C24EEE-C4CE-4C46-B4A8-5570B0FB514E}" dt="2021-07-15T17:32:17.934" v="1"/>
          <ac:picMkLst>
            <pc:docMk/>
            <pc:sldMk cId="2287934587" sldId="315"/>
            <ac:picMk id="6" creationId="{D4E4E5A7-7E9C-4256-8E47-513696D3D616}"/>
          </ac:picMkLst>
        </pc:picChg>
        <pc:picChg chg="add del mod ord modCrop">
          <ac:chgData name="FRANCESCO CORTESE" userId="S::francesc.cortese@studenti.unina.it::8f05c1fd-27cc-4351-a9c4-044245086284" providerId="AD" clId="Web-{D2C24EEE-C4CE-4C46-B4A8-5570B0FB514E}" dt="2021-07-15T17:34:03.436" v="6"/>
          <ac:picMkLst>
            <pc:docMk/>
            <pc:sldMk cId="2287934587" sldId="315"/>
            <ac:picMk id="9" creationId="{A122F2A2-782E-4323-90BD-9A7661C0E4FF}"/>
          </ac:picMkLst>
        </pc:picChg>
        <pc:picChg chg="add del mod ord modCrop">
          <ac:chgData name="FRANCESCO CORTESE" userId="S::francesc.cortese@studenti.unina.it::8f05c1fd-27cc-4351-a9c4-044245086284" providerId="AD" clId="Web-{D2C24EEE-C4CE-4C46-B4A8-5570B0FB514E}" dt="2021-07-15T17:38:43.472" v="10"/>
          <ac:picMkLst>
            <pc:docMk/>
            <pc:sldMk cId="2287934587" sldId="315"/>
            <ac:picMk id="12" creationId="{1D1E1D78-49CA-4EB1-8974-65839C24EDC7}"/>
          </ac:picMkLst>
        </pc:picChg>
        <pc:picChg chg="add del mod">
          <ac:chgData name="FRANCESCO CORTESE" userId="S::francesc.cortese@studenti.unina.it::8f05c1fd-27cc-4351-a9c4-044245086284" providerId="AD" clId="Web-{D2C24EEE-C4CE-4C46-B4A8-5570B0FB514E}" dt="2021-07-15T17:35:30.719" v="9"/>
          <ac:picMkLst>
            <pc:docMk/>
            <pc:sldMk cId="2287934587" sldId="315"/>
            <ac:picMk id="13" creationId="{D86B071B-411C-40F3-B249-8D5C641B1100}"/>
          </ac:picMkLst>
        </pc:picChg>
        <pc:picChg chg="add del mod ord modCrop">
          <ac:chgData name="FRANCESCO CORTESE" userId="S::francesc.cortese@studenti.unina.it::8f05c1fd-27cc-4351-a9c4-044245086284" providerId="AD" clId="Web-{D2C24EEE-C4CE-4C46-B4A8-5570B0FB514E}" dt="2021-07-15T17:39:31.239" v="12"/>
          <ac:picMkLst>
            <pc:docMk/>
            <pc:sldMk cId="2287934587" sldId="315"/>
            <ac:picMk id="16" creationId="{C0040357-243D-4197-9679-C41702ED263F}"/>
          </ac:picMkLst>
        </pc:picChg>
        <pc:picChg chg="add del mod ord modCrop">
          <ac:chgData name="FRANCESCO CORTESE" userId="S::francesc.cortese@studenti.unina.it::8f05c1fd-27cc-4351-a9c4-044245086284" providerId="AD" clId="Web-{D2C24EEE-C4CE-4C46-B4A8-5570B0FB514E}" dt="2021-07-15T17:40:16.776" v="14"/>
          <ac:picMkLst>
            <pc:docMk/>
            <pc:sldMk cId="2287934587" sldId="315"/>
            <ac:picMk id="19" creationId="{DBFFE6C0-77BA-4B5C-8262-D0B869315CF2}"/>
          </ac:picMkLst>
        </pc:picChg>
        <pc:picChg chg="add mod ord modCrop">
          <ac:chgData name="FRANCESCO CORTESE" userId="S::francesc.cortese@studenti.unina.it::8f05c1fd-27cc-4351-a9c4-044245086284" providerId="AD" clId="Web-{D2C24EEE-C4CE-4C46-B4A8-5570B0FB514E}" dt="2021-07-15T17:40:24.588" v="15"/>
          <ac:picMkLst>
            <pc:docMk/>
            <pc:sldMk cId="2287934587" sldId="315"/>
            <ac:picMk id="22" creationId="{424A3820-9A38-446A-85CC-0E90FB36F6E9}"/>
          </ac:picMkLst>
        </pc:picChg>
      </pc:sldChg>
      <pc:sldChg chg="addSp delSp modSp">
        <pc:chgData name="FRANCESCO CORTESE" userId="S::francesc.cortese@studenti.unina.it::8f05c1fd-27cc-4351-a9c4-044245086284" providerId="AD" clId="Web-{D2C24EEE-C4CE-4C46-B4A8-5570B0FB514E}" dt="2021-07-15T17:42:09.876" v="16"/>
        <pc:sldMkLst>
          <pc:docMk/>
          <pc:sldMk cId="2826127648" sldId="316"/>
        </pc:sldMkLst>
        <pc:spChg chg="del">
          <ac:chgData name="FRANCESCO CORTESE" userId="S::francesc.cortese@studenti.unina.it::8f05c1fd-27cc-4351-a9c4-044245086284" providerId="AD" clId="Web-{D2C24EEE-C4CE-4C46-B4A8-5570B0FB514E}" dt="2021-07-15T17:42:09.876" v="16"/>
          <ac:spMkLst>
            <pc:docMk/>
            <pc:sldMk cId="2826127648" sldId="316"/>
            <ac:spMk id="4" creationId="{A89FD09A-0492-4453-9AF7-AAE1839D7167}"/>
          </ac:spMkLst>
        </pc:spChg>
        <pc:picChg chg="add mod ord modCrop">
          <ac:chgData name="FRANCESCO CORTESE" userId="S::francesc.cortese@studenti.unina.it::8f05c1fd-27cc-4351-a9c4-044245086284" providerId="AD" clId="Web-{D2C24EEE-C4CE-4C46-B4A8-5570B0FB514E}" dt="2021-07-15T17:42:09.876" v="16"/>
          <ac:picMkLst>
            <pc:docMk/>
            <pc:sldMk cId="2826127648" sldId="316"/>
            <ac:picMk id="6" creationId="{BAC10392-69F4-4B9A-BBD0-DE96ABB9CD3D}"/>
          </ac:picMkLst>
        </pc:picChg>
      </pc:sldChg>
    </pc:docChg>
  </pc:docChgLst>
  <pc:docChgLst>
    <pc:chgData name="diegocolombatto" userId="S::diegocolombatto_hotmail.it#ext#@communitystudentiunina.onmicrosoft.com::bd8dc885-18d9-437e-9a7d-80793c4c6871" providerId="AD" clId="Web-{6FB5033B-C2E7-4B4A-B9F4-3284CD26A2DE}"/>
    <pc:docChg chg="modSld">
      <pc:chgData name="diegocolombatto" userId="S::diegocolombatto_hotmail.it#ext#@communitystudentiunina.onmicrosoft.com::bd8dc885-18d9-437e-9a7d-80793c4c6871" providerId="AD" clId="Web-{6FB5033B-C2E7-4B4A-B9F4-3284CD26A2DE}" dt="2021-07-15T08:33:17.349" v="2" actId="20577"/>
      <pc:docMkLst>
        <pc:docMk/>
      </pc:docMkLst>
      <pc:sldChg chg="modSp">
        <pc:chgData name="diegocolombatto" userId="S::diegocolombatto_hotmail.it#ext#@communitystudentiunina.onmicrosoft.com::bd8dc885-18d9-437e-9a7d-80793c4c6871" providerId="AD" clId="Web-{6FB5033B-C2E7-4B4A-B9F4-3284CD26A2DE}" dt="2021-07-15T08:33:17.349" v="2" actId="20577"/>
        <pc:sldMkLst>
          <pc:docMk/>
          <pc:sldMk cId="4094812250" sldId="325"/>
        </pc:sldMkLst>
        <pc:spChg chg="mod">
          <ac:chgData name="diegocolombatto" userId="S::diegocolombatto_hotmail.it#ext#@communitystudentiunina.onmicrosoft.com::bd8dc885-18d9-437e-9a7d-80793c4c6871" providerId="AD" clId="Web-{6FB5033B-C2E7-4B4A-B9F4-3284CD26A2DE}" dt="2021-07-15T08:33:17.349" v="2" actId="20577"/>
          <ac:spMkLst>
            <pc:docMk/>
            <pc:sldMk cId="4094812250" sldId="325"/>
            <ac:spMk id="2" creationId="{F9C229A0-E1AE-417D-B26F-4F28830A24CA}"/>
          </ac:spMkLst>
        </pc:spChg>
      </pc:sldChg>
    </pc:docChg>
  </pc:docChgLst>
  <pc:docChgLst>
    <pc:chgData name="diegocolombatto" userId="S::diegocolombatto_hotmail.it#ext#@communitystudentiunina.onmicrosoft.com::bd8dc885-18d9-437e-9a7d-80793c4c6871" providerId="AD" clId="Web-{B4961F7B-0AEF-4185-9ECE-BD6E6474F1C6}"/>
    <pc:docChg chg="modSld">
      <pc:chgData name="diegocolombatto" userId="S::diegocolombatto_hotmail.it#ext#@communitystudentiunina.onmicrosoft.com::bd8dc885-18d9-437e-9a7d-80793c4c6871" providerId="AD" clId="Web-{B4961F7B-0AEF-4185-9ECE-BD6E6474F1C6}" dt="2021-07-13T19:10:58.417" v="53" actId="20577"/>
      <pc:docMkLst>
        <pc:docMk/>
      </pc:docMkLst>
      <pc:sldChg chg="modSp">
        <pc:chgData name="diegocolombatto" userId="S::diegocolombatto_hotmail.it#ext#@communitystudentiunina.onmicrosoft.com::bd8dc885-18d9-437e-9a7d-80793c4c6871" providerId="AD" clId="Web-{B4961F7B-0AEF-4185-9ECE-BD6E6474F1C6}" dt="2021-07-13T19:06:18.827" v="1" actId="20577"/>
        <pc:sldMkLst>
          <pc:docMk/>
          <pc:sldMk cId="3135228966" sldId="261"/>
        </pc:sldMkLst>
        <pc:spChg chg="mod">
          <ac:chgData name="diegocolombatto" userId="S::diegocolombatto_hotmail.it#ext#@communitystudentiunina.onmicrosoft.com::bd8dc885-18d9-437e-9a7d-80793c4c6871" providerId="AD" clId="Web-{B4961F7B-0AEF-4185-9ECE-BD6E6474F1C6}" dt="2021-07-13T19:06:18.827" v="1" actId="20577"/>
          <ac:spMkLst>
            <pc:docMk/>
            <pc:sldMk cId="3135228966" sldId="261"/>
            <ac:spMk id="6" creationId="{3933031D-018B-489E-B613-2113C1CD2360}"/>
          </ac:spMkLst>
        </pc:spChg>
      </pc:sldChg>
      <pc:sldChg chg="modSp">
        <pc:chgData name="diegocolombatto" userId="S::diegocolombatto_hotmail.it#ext#@communitystudentiunina.onmicrosoft.com::bd8dc885-18d9-437e-9a7d-80793c4c6871" providerId="AD" clId="Web-{B4961F7B-0AEF-4185-9ECE-BD6E6474F1C6}" dt="2021-07-13T19:10:58.417" v="53" actId="20577"/>
        <pc:sldMkLst>
          <pc:docMk/>
          <pc:sldMk cId="1074725472" sldId="273"/>
        </pc:sldMkLst>
        <pc:spChg chg="mod">
          <ac:chgData name="diegocolombatto" userId="S::diegocolombatto_hotmail.it#ext#@communitystudentiunina.onmicrosoft.com::bd8dc885-18d9-437e-9a7d-80793c4c6871" providerId="AD" clId="Web-{B4961F7B-0AEF-4185-9ECE-BD6E6474F1C6}" dt="2021-07-13T19:06:49.765" v="21" actId="20577"/>
          <ac:spMkLst>
            <pc:docMk/>
            <pc:sldMk cId="1074725472" sldId="273"/>
            <ac:spMk id="2" creationId="{E4C965B6-7E38-4D37-8DC4-198F7E2181D5}"/>
          </ac:spMkLst>
        </pc:spChg>
        <pc:spChg chg="mod">
          <ac:chgData name="diegocolombatto" userId="S::diegocolombatto_hotmail.it#ext#@communitystudentiunina.onmicrosoft.com::bd8dc885-18d9-437e-9a7d-80793c4c6871" providerId="AD" clId="Web-{B4961F7B-0AEF-4185-9ECE-BD6E6474F1C6}" dt="2021-07-13T19:10:58.417" v="53" actId="20577"/>
          <ac:spMkLst>
            <pc:docMk/>
            <pc:sldMk cId="1074725472" sldId="273"/>
            <ac:spMk id="13" creationId="{556610ED-3E2D-4E6A-ABD0-150F203E6B46}"/>
          </ac:spMkLst>
        </pc:spChg>
      </pc:sldChg>
    </pc:docChg>
  </pc:docChgLst>
  <pc:docChgLst>
    <pc:chgData name="MARIANO ASTARITA" userId="S::mari.astarita@studenti.unina.it::6a82c1f2-6e26-4f49-b415-6437b56a61af" providerId="AD" clId="Web-{A35347CA-5158-4B11-AF98-9BD1C53C35A4}"/>
    <pc:docChg chg="addSld delSld modSld sldOrd">
      <pc:chgData name="MARIANO ASTARITA" userId="S::mari.astarita@studenti.unina.it::6a82c1f2-6e26-4f49-b415-6437b56a61af" providerId="AD" clId="Web-{A35347CA-5158-4B11-AF98-9BD1C53C35A4}" dt="2021-07-15T11:59:00.184" v="1129"/>
      <pc:docMkLst>
        <pc:docMk/>
      </pc:docMkLst>
      <pc:sldChg chg="addSp delSp modSp">
        <pc:chgData name="MARIANO ASTARITA" userId="S::mari.astarita@studenti.unina.it::6a82c1f2-6e26-4f49-b415-6437b56a61af" providerId="AD" clId="Web-{A35347CA-5158-4B11-AF98-9BD1C53C35A4}" dt="2021-07-15T11:59:00.184" v="1129"/>
        <pc:sldMkLst>
          <pc:docMk/>
          <pc:sldMk cId="2275175635" sldId="300"/>
        </pc:sldMkLst>
        <pc:spChg chg="add del mod">
          <ac:chgData name="MARIANO ASTARITA" userId="S::mari.astarita@studenti.unina.it::6a82c1f2-6e26-4f49-b415-6437b56a61af" providerId="AD" clId="Web-{A35347CA-5158-4B11-AF98-9BD1C53C35A4}" dt="2021-07-15T11:56:40.259" v="1123"/>
          <ac:spMkLst>
            <pc:docMk/>
            <pc:sldMk cId="2275175635" sldId="300"/>
            <ac:spMk id="6" creationId="{AF69E3D9-B1AE-4A56-9915-7EEFCABAE32B}"/>
          </ac:spMkLst>
        </pc:spChg>
        <pc:spChg chg="add del mod">
          <ac:chgData name="MARIANO ASTARITA" userId="S::mari.astarita@studenti.unina.it::6a82c1f2-6e26-4f49-b415-6437b56a61af" providerId="AD" clId="Web-{A35347CA-5158-4B11-AF98-9BD1C53C35A4}" dt="2021-07-15T11:59:00.184" v="1129"/>
          <ac:spMkLst>
            <pc:docMk/>
            <pc:sldMk cId="2275175635" sldId="300"/>
            <ac:spMk id="9" creationId="{E05F29FF-B471-4D9B-8C7C-65F32C31315B}"/>
          </ac:spMkLst>
        </pc:spChg>
        <pc:picChg chg="add del mod">
          <ac:chgData name="MARIANO ASTARITA" userId="S::mari.astarita@studenti.unina.it::6a82c1f2-6e26-4f49-b415-6437b56a61af" providerId="AD" clId="Web-{A35347CA-5158-4B11-AF98-9BD1C53C35A4}" dt="2021-07-15T11:56:37.649" v="1122"/>
          <ac:picMkLst>
            <pc:docMk/>
            <pc:sldMk cId="2275175635" sldId="300"/>
            <ac:picMk id="2" creationId="{3CE06F18-FAB5-4794-890C-66973BD3351D}"/>
          </ac:picMkLst>
        </pc:picChg>
        <pc:picChg chg="add del mod ord modCrop">
          <ac:chgData name="MARIANO ASTARITA" userId="S::mari.astarita@studenti.unina.it::6a82c1f2-6e26-4f49-b415-6437b56a61af" providerId="AD" clId="Web-{A35347CA-5158-4B11-AF98-9BD1C53C35A4}" dt="2021-07-15T11:57:15.650" v="1124"/>
          <ac:picMkLst>
            <pc:docMk/>
            <pc:sldMk cId="2275175635" sldId="300"/>
            <ac:picMk id="7" creationId="{3FC32294-847E-4C39-BA19-04225044AF23}"/>
          </ac:picMkLst>
        </pc:picChg>
        <pc:picChg chg="add del mod ord modCrop">
          <ac:chgData name="MARIANO ASTARITA" userId="S::mari.astarita@studenti.unina.it::6a82c1f2-6e26-4f49-b415-6437b56a61af" providerId="AD" clId="Web-{A35347CA-5158-4B11-AF98-9BD1C53C35A4}" dt="2021-07-15T11:58:47.418" v="1128"/>
          <ac:picMkLst>
            <pc:docMk/>
            <pc:sldMk cId="2275175635" sldId="300"/>
            <ac:picMk id="10" creationId="{311337F8-B0F2-4111-8E62-052690BBBD55}"/>
          </ac:picMkLst>
        </pc:picChg>
        <pc:picChg chg="add mod ord modCrop">
          <ac:chgData name="MARIANO ASTARITA" userId="S::mari.astarita@studenti.unina.it::6a82c1f2-6e26-4f49-b415-6437b56a61af" providerId="AD" clId="Web-{A35347CA-5158-4B11-AF98-9BD1C53C35A4}" dt="2021-07-15T11:59:00.184" v="1129"/>
          <ac:picMkLst>
            <pc:docMk/>
            <pc:sldMk cId="2275175635" sldId="300"/>
            <ac:picMk id="11" creationId="{1EFA116E-9230-43F8-A651-38080444CE93}"/>
          </ac:picMkLst>
        </pc:picChg>
        <pc:picChg chg="del">
          <ac:chgData name="MARIANO ASTARITA" userId="S::mari.astarita@studenti.unina.it::6a82c1f2-6e26-4f49-b415-6437b56a61af" providerId="AD" clId="Web-{A35347CA-5158-4B11-AF98-9BD1C53C35A4}" dt="2021-07-15T11:56:31.040" v="1120"/>
          <ac:picMkLst>
            <pc:docMk/>
            <pc:sldMk cId="2275175635" sldId="300"/>
            <ac:picMk id="85" creationId="{F738FFEE-D221-419F-9925-DFE3C2A81E5D}"/>
          </ac:picMkLst>
        </pc:picChg>
      </pc:sldChg>
      <pc:sldChg chg="addSp delSp modSp">
        <pc:chgData name="MARIANO ASTARITA" userId="S::mari.astarita@studenti.unina.it::6a82c1f2-6e26-4f49-b415-6437b56a61af" providerId="AD" clId="Web-{A35347CA-5158-4B11-AF98-9BD1C53C35A4}" dt="2021-07-15T11:50:36.437" v="1118"/>
        <pc:sldMkLst>
          <pc:docMk/>
          <pc:sldMk cId="2888381315" sldId="317"/>
        </pc:sldMkLst>
        <pc:spChg chg="add del">
          <ac:chgData name="MARIANO ASTARITA" userId="S::mari.astarita@studenti.unina.it::6a82c1f2-6e26-4f49-b415-6437b56a61af" providerId="AD" clId="Web-{A35347CA-5158-4B11-AF98-9BD1C53C35A4}" dt="2021-07-15T11:50:36.437" v="1118"/>
          <ac:spMkLst>
            <pc:docMk/>
            <pc:sldMk cId="2888381315" sldId="317"/>
            <ac:spMk id="2" creationId="{3BA82899-6AFE-4DC2-ADDD-C87411637F48}"/>
          </ac:spMkLst>
        </pc:spChg>
        <pc:spChg chg="mod">
          <ac:chgData name="MARIANO ASTARITA" userId="S::mari.astarita@studenti.unina.it::6a82c1f2-6e26-4f49-b415-6437b56a61af" providerId="AD" clId="Web-{A35347CA-5158-4B11-AF98-9BD1C53C35A4}" dt="2021-07-15T11:50:10.937" v="1117" actId="1076"/>
          <ac:spMkLst>
            <pc:docMk/>
            <pc:sldMk cId="2888381315" sldId="317"/>
            <ac:spMk id="3" creationId="{3EF97F98-1CE2-48E4-B7F8-31DD6820CFA9}"/>
          </ac:spMkLst>
        </pc:spChg>
        <pc:picChg chg="add del mod ord modCrop">
          <ac:chgData name="MARIANO ASTARITA" userId="S::mari.astarita@studenti.unina.it::6a82c1f2-6e26-4f49-b415-6437b56a61af" providerId="AD" clId="Web-{A35347CA-5158-4B11-AF98-9BD1C53C35A4}" dt="2021-07-15T11:47:20.370" v="1109"/>
          <ac:picMkLst>
            <pc:docMk/>
            <pc:sldMk cId="2888381315" sldId="317"/>
            <ac:picMk id="8" creationId="{1DF60190-E2FE-4E4A-BAC7-BD685CDFC5B0}"/>
          </ac:picMkLst>
        </pc:picChg>
        <pc:picChg chg="add del mod ord modCrop">
          <ac:chgData name="MARIANO ASTARITA" userId="S::mari.astarita@studenti.unina.it::6a82c1f2-6e26-4f49-b415-6437b56a61af" providerId="AD" clId="Web-{A35347CA-5158-4B11-AF98-9BD1C53C35A4}" dt="2021-07-15T11:47:40.667" v="1111"/>
          <ac:picMkLst>
            <pc:docMk/>
            <pc:sldMk cId="2888381315" sldId="317"/>
            <ac:picMk id="9" creationId="{1B3D39A8-1FFE-40A1-A9E1-0E02180AB6DA}"/>
          </ac:picMkLst>
        </pc:picChg>
        <pc:picChg chg="add del mod ord modCrop">
          <ac:chgData name="MARIANO ASTARITA" userId="S::mari.astarita@studenti.unina.it::6a82c1f2-6e26-4f49-b415-6437b56a61af" providerId="AD" clId="Web-{A35347CA-5158-4B11-AF98-9BD1C53C35A4}" dt="2021-07-15T11:47:58.121" v="1113"/>
          <ac:picMkLst>
            <pc:docMk/>
            <pc:sldMk cId="2888381315" sldId="317"/>
            <ac:picMk id="10" creationId="{CE6060EC-A485-4265-B67D-F9E20F812E69}"/>
          </ac:picMkLst>
        </pc:picChg>
        <pc:picChg chg="add del mod ord modCrop">
          <ac:chgData name="MARIANO ASTARITA" userId="S::mari.astarita@studenti.unina.it::6a82c1f2-6e26-4f49-b415-6437b56a61af" providerId="AD" clId="Web-{A35347CA-5158-4B11-AF98-9BD1C53C35A4}" dt="2021-07-15T11:49:50.874" v="1115"/>
          <ac:picMkLst>
            <pc:docMk/>
            <pc:sldMk cId="2888381315" sldId="317"/>
            <ac:picMk id="11" creationId="{E5DA33F1-7951-4258-A74E-13636A90BF58}"/>
          </ac:picMkLst>
        </pc:picChg>
        <pc:picChg chg="add mod ord modCrop">
          <ac:chgData name="MARIANO ASTARITA" userId="S::mari.astarita@studenti.unina.it::6a82c1f2-6e26-4f49-b415-6437b56a61af" providerId="AD" clId="Web-{A35347CA-5158-4B11-AF98-9BD1C53C35A4}" dt="2021-07-15T11:50:36.437" v="1118"/>
          <ac:picMkLst>
            <pc:docMk/>
            <pc:sldMk cId="2888381315" sldId="317"/>
            <ac:picMk id="12" creationId="{4B537624-BB30-44DA-AEE9-90ED5B9B1EED}"/>
          </ac:picMkLst>
        </pc:picChg>
      </pc:sldChg>
      <pc:sldChg chg="del">
        <pc:chgData name="MARIANO ASTARITA" userId="S::mari.astarita@studenti.unina.it::6a82c1f2-6e26-4f49-b415-6437b56a61af" providerId="AD" clId="Web-{A35347CA-5158-4B11-AF98-9BD1C53C35A4}" dt="2021-07-15T11:43:33.521" v="1107"/>
        <pc:sldMkLst>
          <pc:docMk/>
          <pc:sldMk cId="3014366878" sldId="318"/>
        </pc:sldMkLst>
      </pc:sldChg>
      <pc:sldChg chg="addSp modSp">
        <pc:chgData name="MARIANO ASTARITA" userId="S::mari.astarita@studenti.unina.it::6a82c1f2-6e26-4f49-b415-6437b56a61af" providerId="AD" clId="Web-{A35347CA-5158-4B11-AF98-9BD1C53C35A4}" dt="2021-07-15T10:42:30.853" v="678" actId="1076"/>
        <pc:sldMkLst>
          <pc:docMk/>
          <pc:sldMk cId="3396253427" sldId="331"/>
        </pc:sldMkLst>
        <pc:spChg chg="add mod">
          <ac:chgData name="MARIANO ASTARITA" userId="S::mari.astarita@studenti.unina.it::6a82c1f2-6e26-4f49-b415-6437b56a61af" providerId="AD" clId="Web-{A35347CA-5158-4B11-AF98-9BD1C53C35A4}" dt="2021-07-15T10:42:30.853" v="678" actId="1076"/>
          <ac:spMkLst>
            <pc:docMk/>
            <pc:sldMk cId="3396253427" sldId="331"/>
            <ac:spMk id="2" creationId="{E13AB87A-0BDB-47BC-BF65-D858BF2D583F}"/>
          </ac:spMkLst>
        </pc:spChg>
        <pc:picChg chg="mod">
          <ac:chgData name="MARIANO ASTARITA" userId="S::mari.astarita@studenti.unina.it::6a82c1f2-6e26-4f49-b415-6437b56a61af" providerId="AD" clId="Web-{A35347CA-5158-4B11-AF98-9BD1C53C35A4}" dt="2021-07-15T10:41:22.164" v="661" actId="1076"/>
          <ac:picMkLst>
            <pc:docMk/>
            <pc:sldMk cId="3396253427" sldId="331"/>
            <ac:picMk id="6" creationId="{44CCB3F1-D792-40AF-8F79-51778C1338B4}"/>
          </ac:picMkLst>
        </pc:picChg>
      </pc:sldChg>
      <pc:sldChg chg="modSp">
        <pc:chgData name="MARIANO ASTARITA" userId="S::mari.astarita@studenti.unina.it::6a82c1f2-6e26-4f49-b415-6437b56a61af" providerId="AD" clId="Web-{A35347CA-5158-4B11-AF98-9BD1C53C35A4}" dt="2021-07-15T11:31:40.207" v="1106" actId="20577"/>
        <pc:sldMkLst>
          <pc:docMk/>
          <pc:sldMk cId="2041586870" sldId="332"/>
        </pc:sldMkLst>
        <pc:spChg chg="mod">
          <ac:chgData name="MARIANO ASTARITA" userId="S::mari.astarita@studenti.unina.it::6a82c1f2-6e26-4f49-b415-6437b56a61af" providerId="AD" clId="Web-{A35347CA-5158-4B11-AF98-9BD1C53C35A4}" dt="2021-07-15T11:31:40.207" v="1106" actId="20577"/>
          <ac:spMkLst>
            <pc:docMk/>
            <pc:sldMk cId="2041586870" sldId="332"/>
            <ac:spMk id="7" creationId="{4B9DB9CE-37B4-4C7B-A9FA-50C9D9D5FA01}"/>
          </ac:spMkLst>
        </pc:spChg>
        <pc:spChg chg="mod">
          <ac:chgData name="MARIANO ASTARITA" userId="S::mari.astarita@studenti.unina.it::6a82c1f2-6e26-4f49-b415-6437b56a61af" providerId="AD" clId="Web-{A35347CA-5158-4B11-AF98-9BD1C53C35A4}" dt="2021-07-15T11:31:12.659" v="1090" actId="14100"/>
          <ac:spMkLst>
            <pc:docMk/>
            <pc:sldMk cId="2041586870" sldId="332"/>
            <ac:spMk id="8" creationId="{D5650C72-6EC6-47F3-A5D3-2C9E1A293727}"/>
          </ac:spMkLst>
        </pc:spChg>
      </pc:sldChg>
      <pc:sldChg chg="addSp modSp mod modClrScheme chgLayout">
        <pc:chgData name="MARIANO ASTARITA" userId="S::mari.astarita@studenti.unina.it::6a82c1f2-6e26-4f49-b415-6437b56a61af" providerId="AD" clId="Web-{A35347CA-5158-4B11-AF98-9BD1C53C35A4}" dt="2021-07-15T10:38:29.441" v="660" actId="20577"/>
        <pc:sldMkLst>
          <pc:docMk/>
          <pc:sldMk cId="3733191091" sldId="334"/>
        </pc:sldMkLst>
        <pc:spChg chg="mod">
          <ac:chgData name="MARIANO ASTARITA" userId="S::mari.astarita@studenti.unina.it::6a82c1f2-6e26-4f49-b415-6437b56a61af" providerId="AD" clId="Web-{A35347CA-5158-4B11-AF98-9BD1C53C35A4}" dt="2021-07-15T10:38:29.441" v="660" actId="20577"/>
          <ac:spMkLst>
            <pc:docMk/>
            <pc:sldMk cId="3733191091" sldId="334"/>
            <ac:spMk id="2" creationId="{581DB54D-218D-4DE3-91C2-9D1F13CE47A5}"/>
          </ac:spMkLst>
        </pc:spChg>
        <pc:spChg chg="mod modVis">
          <ac:chgData name="MARIANO ASTARITA" userId="S::mari.astarita@studenti.unina.it::6a82c1f2-6e26-4f49-b415-6437b56a61af" providerId="AD" clId="Web-{A35347CA-5158-4B11-AF98-9BD1C53C35A4}" dt="2021-07-15T09:53:13.578" v="3"/>
          <ac:spMkLst>
            <pc:docMk/>
            <pc:sldMk cId="3733191091" sldId="334"/>
            <ac:spMk id="3" creationId="{5BD59461-A365-4A47-BEB1-23381E6E446C}"/>
          </ac:spMkLst>
        </pc:spChg>
        <pc:spChg chg="add mod">
          <ac:chgData name="MARIANO ASTARITA" userId="S::mari.astarita@studenti.unina.it::6a82c1f2-6e26-4f49-b415-6437b56a61af" providerId="AD" clId="Web-{A35347CA-5158-4B11-AF98-9BD1C53C35A4}" dt="2021-07-15T09:53:13.578" v="3"/>
          <ac:spMkLst>
            <pc:docMk/>
            <pc:sldMk cId="3733191091" sldId="334"/>
            <ac:spMk id="9" creationId="{064F410D-ECED-4E17-89FD-DED21678BE50}"/>
          </ac:spMkLst>
        </pc:spChg>
        <pc:spChg chg="add mod">
          <ac:chgData name="MARIANO ASTARITA" userId="S::mari.astarita@studenti.unina.it::6a82c1f2-6e26-4f49-b415-6437b56a61af" providerId="AD" clId="Web-{A35347CA-5158-4B11-AF98-9BD1C53C35A4}" dt="2021-07-15T10:37:06.783" v="653" actId="20577"/>
          <ac:spMkLst>
            <pc:docMk/>
            <pc:sldMk cId="3733191091" sldId="334"/>
            <ac:spMk id="11" creationId="{EEFC3D80-C810-49B3-898A-70A296847EB0}"/>
          </ac:spMkLst>
        </pc:spChg>
        <pc:spChg chg="add mod">
          <ac:chgData name="MARIANO ASTARITA" userId="S::mari.astarita@studenti.unina.it::6a82c1f2-6e26-4f49-b415-6437b56a61af" providerId="AD" clId="Web-{A35347CA-5158-4B11-AF98-9BD1C53C35A4}" dt="2021-07-15T09:53:13.578" v="3"/>
          <ac:spMkLst>
            <pc:docMk/>
            <pc:sldMk cId="3733191091" sldId="334"/>
            <ac:spMk id="13" creationId="{0B54D1B5-BF94-468F-872D-65624C218D60}"/>
          </ac:spMkLst>
        </pc:spChg>
        <pc:picChg chg="add mod ord modCrop">
          <ac:chgData name="MARIANO ASTARITA" userId="S::mari.astarita@studenti.unina.it::6a82c1f2-6e26-4f49-b415-6437b56a61af" providerId="AD" clId="Web-{A35347CA-5158-4B11-AF98-9BD1C53C35A4}" dt="2021-07-15T10:09:38.273" v="125"/>
          <ac:picMkLst>
            <pc:docMk/>
            <pc:sldMk cId="3733191091" sldId="334"/>
            <ac:picMk id="4" creationId="{80DBF073-919A-4424-A1EA-4E7186EEDE20}"/>
          </ac:picMkLst>
        </pc:picChg>
      </pc:sldChg>
      <pc:sldChg chg="addSp delSp modSp add mod ord replId modClrScheme chgLayout">
        <pc:chgData name="MARIANO ASTARITA" userId="S::mari.astarita@studenti.unina.it::6a82c1f2-6e26-4f49-b415-6437b56a61af" providerId="AD" clId="Web-{A35347CA-5158-4B11-AF98-9BD1C53C35A4}" dt="2021-07-15T11:29:00.297" v="1089"/>
        <pc:sldMkLst>
          <pc:docMk/>
          <pc:sldMk cId="799010728" sldId="335"/>
        </pc:sldMkLst>
        <pc:spChg chg="mod">
          <ac:chgData name="MARIANO ASTARITA" userId="S::mari.astarita@studenti.unina.it::6a82c1f2-6e26-4f49-b415-6437b56a61af" providerId="AD" clId="Web-{A35347CA-5158-4B11-AF98-9BD1C53C35A4}" dt="2021-07-15T11:28:21.983" v="1088" actId="20577"/>
          <ac:spMkLst>
            <pc:docMk/>
            <pc:sldMk cId="799010728" sldId="335"/>
            <ac:spMk id="2" creationId="{C2C3448E-F5A3-413D-90B1-78C87E946767}"/>
          </ac:spMkLst>
        </pc:spChg>
        <pc:spChg chg="mod ord">
          <ac:chgData name="MARIANO ASTARITA" userId="S::mari.astarita@studenti.unina.it::6a82c1f2-6e26-4f49-b415-6437b56a61af" providerId="AD" clId="Web-{A35347CA-5158-4B11-AF98-9BD1C53C35A4}" dt="2021-07-15T11:25:34.698" v="1066" actId="14100"/>
          <ac:spMkLst>
            <pc:docMk/>
            <pc:sldMk cId="799010728" sldId="335"/>
            <ac:spMk id="3" creationId="{E9246870-8F4D-4B1F-9762-97E2D47F78FE}"/>
          </ac:spMkLst>
        </pc:spChg>
        <pc:spChg chg="mod">
          <ac:chgData name="MARIANO ASTARITA" userId="S::mari.astarita@studenti.unina.it::6a82c1f2-6e26-4f49-b415-6437b56a61af" providerId="AD" clId="Web-{A35347CA-5158-4B11-AF98-9BD1C53C35A4}" dt="2021-07-15T11:28:09.623" v="1086" actId="20577"/>
          <ac:spMkLst>
            <pc:docMk/>
            <pc:sldMk cId="799010728" sldId="335"/>
            <ac:spMk id="4" creationId="{A5491367-A5F7-4613-9735-2B92F04E3B5E}"/>
          </ac:spMkLst>
        </pc:spChg>
        <pc:spChg chg="add mod">
          <ac:chgData name="MARIANO ASTARITA" userId="S::mari.astarita@studenti.unina.it::6a82c1f2-6e26-4f49-b415-6437b56a61af" providerId="AD" clId="Web-{A35347CA-5158-4B11-AF98-9BD1C53C35A4}" dt="2021-07-15T11:27:31.716" v="1083" actId="1076"/>
          <ac:spMkLst>
            <pc:docMk/>
            <pc:sldMk cId="799010728" sldId="335"/>
            <ac:spMk id="7" creationId="{34D62616-8E78-4022-A9EA-9D039DFDE309}"/>
          </ac:spMkLst>
        </pc:spChg>
        <pc:spChg chg="add del mod">
          <ac:chgData name="MARIANO ASTARITA" userId="S::mari.astarita@studenti.unina.it::6a82c1f2-6e26-4f49-b415-6437b56a61af" providerId="AD" clId="Web-{A35347CA-5158-4B11-AF98-9BD1C53C35A4}" dt="2021-07-15T11:23:39.383" v="1047"/>
          <ac:spMkLst>
            <pc:docMk/>
            <pc:sldMk cId="799010728" sldId="335"/>
            <ac:spMk id="11" creationId="{AAE0A3EC-D13E-4805-B3F6-4FFB6C0BADF8}"/>
          </ac:spMkLst>
        </pc:spChg>
        <pc:picChg chg="add mod ord">
          <ac:chgData name="MARIANO ASTARITA" userId="S::mari.astarita@studenti.unina.it::6a82c1f2-6e26-4f49-b415-6437b56a61af" providerId="AD" clId="Web-{A35347CA-5158-4B11-AF98-9BD1C53C35A4}" dt="2021-07-15T11:27:57.357" v="1085" actId="14100"/>
          <ac:picMkLst>
            <pc:docMk/>
            <pc:sldMk cId="799010728" sldId="335"/>
            <ac:picMk id="6" creationId="{0759D998-A4F7-46B8-8FC9-4D8B18D1877D}"/>
          </ac:picMkLst>
        </pc:picChg>
      </pc:sldChg>
      <pc:sldChg chg="addSp delSp modSp new del">
        <pc:chgData name="MARIANO ASTARITA" userId="S::mari.astarita@studenti.unina.it::6a82c1f2-6e26-4f49-b415-6437b56a61af" providerId="AD" clId="Web-{A35347CA-5158-4B11-AF98-9BD1C53C35A4}" dt="2021-07-15T09:59:47.743" v="34"/>
        <pc:sldMkLst>
          <pc:docMk/>
          <pc:sldMk cId="3254275649" sldId="335"/>
        </pc:sldMkLst>
        <pc:spChg chg="mod">
          <ac:chgData name="MARIANO ASTARITA" userId="S::mari.astarita@studenti.unina.it::6a82c1f2-6e26-4f49-b415-6437b56a61af" providerId="AD" clId="Web-{A35347CA-5158-4B11-AF98-9BD1C53C35A4}" dt="2021-07-15T09:57:13.755" v="16" actId="20577"/>
          <ac:spMkLst>
            <pc:docMk/>
            <pc:sldMk cId="3254275649" sldId="335"/>
            <ac:spMk id="2" creationId="{16C34039-B836-43D3-9CBE-46C944D2ED3A}"/>
          </ac:spMkLst>
        </pc:spChg>
        <pc:spChg chg="add del mod">
          <ac:chgData name="MARIANO ASTARITA" userId="S::mari.astarita@studenti.unina.it::6a82c1f2-6e26-4f49-b415-6437b56a61af" providerId="AD" clId="Web-{A35347CA-5158-4B11-AF98-9BD1C53C35A4}" dt="2021-07-15T09:57:42.272" v="25"/>
          <ac:spMkLst>
            <pc:docMk/>
            <pc:sldMk cId="3254275649" sldId="335"/>
            <ac:spMk id="4" creationId="{BA8BDA3F-C028-4D42-A893-172E30682ABD}"/>
          </ac:spMkLst>
        </pc:spChg>
        <pc:picChg chg="add mod">
          <ac:chgData name="MARIANO ASTARITA" userId="S::mari.astarita@studenti.unina.it::6a82c1f2-6e26-4f49-b415-6437b56a61af" providerId="AD" clId="Web-{A35347CA-5158-4B11-AF98-9BD1C53C35A4}" dt="2021-07-15T09:57:49.975" v="26"/>
          <ac:picMkLst>
            <pc:docMk/>
            <pc:sldMk cId="3254275649" sldId="335"/>
            <ac:picMk id="5" creationId="{BB7ADE34-C469-45D9-B570-5FBE279158A7}"/>
          </ac:picMkLst>
        </pc:picChg>
      </pc:sldChg>
      <pc:sldChg chg="addSp delSp modSp new del mod modClrScheme chgLayout">
        <pc:chgData name="MARIANO ASTARITA" userId="S::mari.astarita@studenti.unina.it::6a82c1f2-6e26-4f49-b415-6437b56a61af" providerId="AD" clId="Web-{A35347CA-5158-4B11-AF98-9BD1C53C35A4}" dt="2021-07-15T09:59:50.556" v="35"/>
        <pc:sldMkLst>
          <pc:docMk/>
          <pc:sldMk cId="1605750796" sldId="336"/>
        </pc:sldMkLst>
        <pc:spChg chg="add del">
          <ac:chgData name="MARIANO ASTARITA" userId="S::mari.astarita@studenti.unina.it::6a82c1f2-6e26-4f49-b415-6437b56a61af" providerId="AD" clId="Web-{A35347CA-5158-4B11-AF98-9BD1C53C35A4}" dt="2021-07-15T09:59:25.508" v="33"/>
          <ac:spMkLst>
            <pc:docMk/>
            <pc:sldMk cId="1605750796" sldId="336"/>
            <ac:spMk id="2" creationId="{B169C42F-31E1-4FBE-ADB9-B32603F9673E}"/>
          </ac:spMkLst>
        </pc:spChg>
        <pc:spChg chg="add del">
          <ac:chgData name="MARIANO ASTARITA" userId="S::mari.astarita@studenti.unina.it::6a82c1f2-6e26-4f49-b415-6437b56a61af" providerId="AD" clId="Web-{A35347CA-5158-4B11-AF98-9BD1C53C35A4}" dt="2021-07-15T09:59:25.508" v="33"/>
          <ac:spMkLst>
            <pc:docMk/>
            <pc:sldMk cId="1605750796" sldId="336"/>
            <ac:spMk id="3" creationId="{21CEC1DD-9C04-4967-8733-B6EC66393E15}"/>
          </ac:spMkLst>
        </pc:spChg>
        <pc:spChg chg="del">
          <ac:chgData name="MARIANO ASTARITA" userId="S::mari.astarita@studenti.unina.it::6a82c1f2-6e26-4f49-b415-6437b56a61af" providerId="AD" clId="Web-{A35347CA-5158-4B11-AF98-9BD1C53C35A4}" dt="2021-07-15T09:58:34.054" v="28"/>
          <ac:spMkLst>
            <pc:docMk/>
            <pc:sldMk cId="1605750796" sldId="336"/>
            <ac:spMk id="4" creationId="{3DC3B537-AFCF-4FAE-9F4F-A953722A8C35}"/>
          </ac:spMkLst>
        </pc:spChg>
        <pc:spChg chg="mod modVis">
          <ac:chgData name="MARIANO ASTARITA" userId="S::mari.astarita@studenti.unina.it::6a82c1f2-6e26-4f49-b415-6437b56a61af" providerId="AD" clId="Web-{A35347CA-5158-4B11-AF98-9BD1C53C35A4}" dt="2021-07-15T09:59:25.508" v="33"/>
          <ac:spMkLst>
            <pc:docMk/>
            <pc:sldMk cId="1605750796" sldId="336"/>
            <ac:spMk id="5" creationId="{2C4FF215-4951-478B-B82A-B4B62BE65B9C}"/>
          </ac:spMkLst>
        </pc:spChg>
        <pc:spChg chg="add del">
          <ac:chgData name="MARIANO ASTARITA" userId="S::mari.astarita@studenti.unina.it::6a82c1f2-6e26-4f49-b415-6437b56a61af" providerId="AD" clId="Web-{A35347CA-5158-4B11-AF98-9BD1C53C35A4}" dt="2021-07-15T09:59:25.508" v="33"/>
          <ac:spMkLst>
            <pc:docMk/>
            <pc:sldMk cId="1605750796" sldId="336"/>
            <ac:spMk id="6" creationId="{9BDE2E03-BB3A-4FF4-B91B-AB5B739873AF}"/>
          </ac:spMkLst>
        </pc:spChg>
        <pc:spChg chg="add mod">
          <ac:chgData name="MARIANO ASTARITA" userId="S::mari.astarita@studenti.unina.it::6a82c1f2-6e26-4f49-b415-6437b56a61af" providerId="AD" clId="Web-{A35347CA-5158-4B11-AF98-9BD1C53C35A4}" dt="2021-07-15T09:59:25.508" v="33"/>
          <ac:spMkLst>
            <pc:docMk/>
            <pc:sldMk cId="1605750796" sldId="336"/>
            <ac:spMk id="9" creationId="{297CAA02-10FA-4061-95AC-AA7BBAF0B8F9}"/>
          </ac:spMkLst>
        </pc:spChg>
        <pc:spChg chg="add mod">
          <ac:chgData name="MARIANO ASTARITA" userId="S::mari.astarita@studenti.unina.it::6a82c1f2-6e26-4f49-b415-6437b56a61af" providerId="AD" clId="Web-{A35347CA-5158-4B11-AF98-9BD1C53C35A4}" dt="2021-07-15T09:59:25.508" v="33"/>
          <ac:spMkLst>
            <pc:docMk/>
            <pc:sldMk cId="1605750796" sldId="336"/>
            <ac:spMk id="10" creationId="{ADEE2670-56CD-472A-B40A-D06C257AB071}"/>
          </ac:spMkLst>
        </pc:spChg>
        <pc:spChg chg="add mod">
          <ac:chgData name="MARIANO ASTARITA" userId="S::mari.astarita@studenti.unina.it::6a82c1f2-6e26-4f49-b415-6437b56a61af" providerId="AD" clId="Web-{A35347CA-5158-4B11-AF98-9BD1C53C35A4}" dt="2021-07-15T09:59:25.508" v="33"/>
          <ac:spMkLst>
            <pc:docMk/>
            <pc:sldMk cId="1605750796" sldId="336"/>
            <ac:spMk id="11" creationId="{907009CA-3194-46CC-B9F5-4D91EA3B7C78}"/>
          </ac:spMkLst>
        </pc:spChg>
        <pc:spChg chg="add del mod">
          <ac:chgData name="MARIANO ASTARITA" userId="S::mari.astarita@studenti.unina.it::6a82c1f2-6e26-4f49-b415-6437b56a61af" providerId="AD" clId="Web-{A35347CA-5158-4B11-AF98-9BD1C53C35A4}" dt="2021-07-15T09:59:20.977" v="30"/>
          <ac:spMkLst>
            <pc:docMk/>
            <pc:sldMk cId="1605750796" sldId="336"/>
            <ac:spMk id="12" creationId="{DFE6C46D-9F6A-4737-A2D7-E95FC73E6F73}"/>
          </ac:spMkLst>
        </pc:spChg>
        <pc:spChg chg="add del mod">
          <ac:chgData name="MARIANO ASTARITA" userId="S::mari.astarita@studenti.unina.it::6a82c1f2-6e26-4f49-b415-6437b56a61af" providerId="AD" clId="Web-{A35347CA-5158-4B11-AF98-9BD1C53C35A4}" dt="2021-07-15T09:59:20.977" v="30"/>
          <ac:spMkLst>
            <pc:docMk/>
            <pc:sldMk cId="1605750796" sldId="336"/>
            <ac:spMk id="14" creationId="{F416442E-149B-4416-9828-B21B8407C0E1}"/>
          </ac:spMkLst>
        </pc:spChg>
        <pc:spChg chg="add del mod">
          <ac:chgData name="MARIANO ASTARITA" userId="S::mari.astarita@studenti.unina.it::6a82c1f2-6e26-4f49-b415-6437b56a61af" providerId="AD" clId="Web-{A35347CA-5158-4B11-AF98-9BD1C53C35A4}" dt="2021-07-15T09:59:20.977" v="30"/>
          <ac:spMkLst>
            <pc:docMk/>
            <pc:sldMk cId="1605750796" sldId="336"/>
            <ac:spMk id="16" creationId="{9DBF96A9-0487-427A-963A-B544C84AD370}"/>
          </ac:spMkLst>
        </pc:spChg>
        <pc:picChg chg="add mod ord">
          <ac:chgData name="MARIANO ASTARITA" userId="S::mari.astarita@studenti.unina.it::6a82c1f2-6e26-4f49-b415-6437b56a61af" providerId="AD" clId="Web-{A35347CA-5158-4B11-AF98-9BD1C53C35A4}" dt="2021-07-15T09:59:25.508" v="33"/>
          <ac:picMkLst>
            <pc:docMk/>
            <pc:sldMk cId="1605750796" sldId="336"/>
            <ac:picMk id="7" creationId="{046AD49F-F4D6-4826-AEA4-F0BBA70AAA7E}"/>
          </ac:picMkLst>
        </pc:picChg>
      </pc:sldChg>
    </pc:docChg>
  </pc:docChgLst>
  <pc:docChgLst>
    <pc:chgData name="diegocolombatto" userId="S::diegocolombatto_hotmail.it#ext#@communitystudentiunina.onmicrosoft.com::bd8dc885-18d9-437e-9a7d-80793c4c6871" providerId="AD" clId="Web-{1AAD9503-9133-4A8E-8FCE-F59D70D37127}"/>
    <pc:docChg chg="delSld modSld">
      <pc:chgData name="diegocolombatto" userId="S::diegocolombatto_hotmail.it#ext#@communitystudentiunina.onmicrosoft.com::bd8dc885-18d9-437e-9a7d-80793c4c6871" providerId="AD" clId="Web-{1AAD9503-9133-4A8E-8FCE-F59D70D37127}" dt="2021-07-15T17:35:40.050" v="12"/>
      <pc:docMkLst>
        <pc:docMk/>
      </pc:docMkLst>
      <pc:sldChg chg="modSp">
        <pc:chgData name="diegocolombatto" userId="S::diegocolombatto_hotmail.it#ext#@communitystudentiunina.onmicrosoft.com::bd8dc885-18d9-437e-9a7d-80793c4c6871" providerId="AD" clId="Web-{1AAD9503-9133-4A8E-8FCE-F59D70D37127}" dt="2021-07-15T17:21:42.660" v="0" actId="1076"/>
        <pc:sldMkLst>
          <pc:docMk/>
          <pc:sldMk cId="3135228966" sldId="261"/>
        </pc:sldMkLst>
        <pc:picChg chg="mod">
          <ac:chgData name="diegocolombatto" userId="S::diegocolombatto_hotmail.it#ext#@communitystudentiunina.onmicrosoft.com::bd8dc885-18d9-437e-9a7d-80793c4c6871" providerId="AD" clId="Web-{1AAD9503-9133-4A8E-8FCE-F59D70D37127}" dt="2021-07-15T17:21:42.660" v="0" actId="1076"/>
          <ac:picMkLst>
            <pc:docMk/>
            <pc:sldMk cId="3135228966" sldId="261"/>
            <ac:picMk id="2" creationId="{CD491CC4-EFE6-4FA7-925A-E830B2910532}"/>
          </ac:picMkLst>
        </pc:picChg>
      </pc:sldChg>
      <pc:sldChg chg="del">
        <pc:chgData name="diegocolombatto" userId="S::diegocolombatto_hotmail.it#ext#@communitystudentiunina.onmicrosoft.com::bd8dc885-18d9-437e-9a7d-80793c4c6871" providerId="AD" clId="Web-{1AAD9503-9133-4A8E-8FCE-F59D70D37127}" dt="2021-07-15T17:35:21.807" v="11"/>
        <pc:sldMkLst>
          <pc:docMk/>
          <pc:sldMk cId="1965089747" sldId="308"/>
        </pc:sldMkLst>
      </pc:sldChg>
      <pc:sldChg chg="del">
        <pc:chgData name="diegocolombatto" userId="S::diegocolombatto_hotmail.it#ext#@communitystudentiunina.onmicrosoft.com::bd8dc885-18d9-437e-9a7d-80793c4c6871" providerId="AD" clId="Web-{1AAD9503-9133-4A8E-8FCE-F59D70D37127}" dt="2021-07-15T17:35:40.050" v="12"/>
        <pc:sldMkLst>
          <pc:docMk/>
          <pc:sldMk cId="2500734759" sldId="313"/>
        </pc:sldMkLst>
      </pc:sldChg>
      <pc:sldChg chg="modSp">
        <pc:chgData name="diegocolombatto" userId="S::diegocolombatto_hotmail.it#ext#@communitystudentiunina.onmicrosoft.com::bd8dc885-18d9-437e-9a7d-80793c4c6871" providerId="AD" clId="Web-{1AAD9503-9133-4A8E-8FCE-F59D70D37127}" dt="2021-07-15T17:25:53.150" v="10" actId="20577"/>
        <pc:sldMkLst>
          <pc:docMk/>
          <pc:sldMk cId="2287934587" sldId="315"/>
        </pc:sldMkLst>
        <pc:spChg chg="mod">
          <ac:chgData name="diegocolombatto" userId="S::diegocolombatto_hotmail.it#ext#@communitystudentiunina.onmicrosoft.com::bd8dc885-18d9-437e-9a7d-80793c4c6871" providerId="AD" clId="Web-{1AAD9503-9133-4A8E-8FCE-F59D70D37127}" dt="2021-07-15T17:25:53.150" v="10" actId="20577"/>
          <ac:spMkLst>
            <pc:docMk/>
            <pc:sldMk cId="2287934587" sldId="315"/>
            <ac:spMk id="2" creationId="{D9EE23D0-16D7-4D1D-AB15-681A0BBB728A}"/>
          </ac:spMkLst>
        </pc:spChg>
        <pc:spChg chg="mod">
          <ac:chgData name="diegocolombatto" userId="S::diegocolombatto_hotmail.it#ext#@communitystudentiunina.onmicrosoft.com::bd8dc885-18d9-437e-9a7d-80793c4c6871" providerId="AD" clId="Web-{1AAD9503-9133-4A8E-8FCE-F59D70D37127}" dt="2021-07-15T17:25:20.618" v="2" actId="20577"/>
          <ac:spMkLst>
            <pc:docMk/>
            <pc:sldMk cId="2287934587" sldId="315"/>
            <ac:spMk id="3" creationId="{E79493C5-BF60-4612-9F06-178821B628DF}"/>
          </ac:spMkLst>
        </pc:spChg>
      </pc:sldChg>
    </pc:docChg>
  </pc:docChgLst>
  <pc:docChgLst>
    <pc:chgData name="MARIANO ASTARITA" userId="S::mari.astarita@studenti.unina.it::6a82c1f2-6e26-4f49-b415-6437b56a61af" providerId="AD" clId="Web-{F0A43F49-F9FD-4261-A1E4-E08D182AD9E2}"/>
    <pc:docChg chg="delSld">
      <pc:chgData name="MARIANO ASTARITA" userId="S::mari.astarita@studenti.unina.it::6a82c1f2-6e26-4f49-b415-6437b56a61af" providerId="AD" clId="Web-{F0A43F49-F9FD-4261-A1E4-E08D182AD9E2}" dt="2021-07-15T19:25:43.403" v="1"/>
      <pc:docMkLst>
        <pc:docMk/>
      </pc:docMkLst>
      <pc:sldChg chg="del">
        <pc:chgData name="MARIANO ASTARITA" userId="S::mari.astarita@studenti.unina.it::6a82c1f2-6e26-4f49-b415-6437b56a61af" providerId="AD" clId="Web-{F0A43F49-F9FD-4261-A1E4-E08D182AD9E2}" dt="2021-07-15T19:25:35.278" v="0"/>
        <pc:sldMkLst>
          <pc:docMk/>
          <pc:sldMk cId="3575121374" sldId="330"/>
        </pc:sldMkLst>
      </pc:sldChg>
      <pc:sldChg chg="del">
        <pc:chgData name="MARIANO ASTARITA" userId="S::mari.astarita@studenti.unina.it::6a82c1f2-6e26-4f49-b415-6437b56a61af" providerId="AD" clId="Web-{F0A43F49-F9FD-4261-A1E4-E08D182AD9E2}" dt="2021-07-15T19:25:43.403" v="1"/>
        <pc:sldMkLst>
          <pc:docMk/>
          <pc:sldMk cId="3396253427" sldId="331"/>
        </pc:sldMkLst>
      </pc:sldChg>
    </pc:docChg>
  </pc:docChgLst>
  <pc:docChgLst>
    <pc:chgData name="MARIANO ASTARITA" userId="S::mari.astarita@studenti.unina.it::6a82c1f2-6e26-4f49-b415-6437b56a61af" providerId="AD" clId="Web-{05821817-3791-400E-B453-6BA0FB2CFF83}"/>
    <pc:docChg chg="modSld">
      <pc:chgData name="MARIANO ASTARITA" userId="S::mari.astarita@studenti.unina.it::6a82c1f2-6e26-4f49-b415-6437b56a61af" providerId="AD" clId="Web-{05821817-3791-400E-B453-6BA0FB2CFF83}" dt="2021-07-15T01:38:00.970" v="956" actId="20577"/>
      <pc:docMkLst>
        <pc:docMk/>
      </pc:docMkLst>
      <pc:sldChg chg="addSp delSp modSp">
        <pc:chgData name="MARIANO ASTARITA" userId="S::mari.astarita@studenti.unina.it::6a82c1f2-6e26-4f49-b415-6437b56a61af" providerId="AD" clId="Web-{05821817-3791-400E-B453-6BA0FB2CFF83}" dt="2021-07-15T01:38:00.970" v="956" actId="20577"/>
        <pc:sldMkLst>
          <pc:docMk/>
          <pc:sldMk cId="1322865852" sldId="333"/>
        </pc:sldMkLst>
        <pc:spChg chg="mod">
          <ac:chgData name="MARIANO ASTARITA" userId="S::mari.astarita@studenti.unina.it::6a82c1f2-6e26-4f49-b415-6437b56a61af" providerId="AD" clId="Web-{05821817-3791-400E-B453-6BA0FB2CFF83}" dt="2021-07-15T00:53:21.211" v="25" actId="20577"/>
          <ac:spMkLst>
            <pc:docMk/>
            <pc:sldMk cId="1322865852" sldId="333"/>
            <ac:spMk id="2" creationId="{406349E8-7EF6-488A-BA29-9C8FBA6FB89D}"/>
          </ac:spMkLst>
        </pc:spChg>
        <pc:spChg chg="mod">
          <ac:chgData name="MARIANO ASTARITA" userId="S::mari.astarita@studenti.unina.it::6a82c1f2-6e26-4f49-b415-6437b56a61af" providerId="AD" clId="Web-{05821817-3791-400E-B453-6BA0FB2CFF83}" dt="2021-07-15T01:34:40.848" v="921" actId="20577"/>
          <ac:spMkLst>
            <pc:docMk/>
            <pc:sldMk cId="1322865852" sldId="333"/>
            <ac:spMk id="6" creationId="{D5A9F00B-183A-4DAC-B8C0-BE8B06292B69}"/>
          </ac:spMkLst>
        </pc:spChg>
        <pc:spChg chg="add del mod">
          <ac:chgData name="MARIANO ASTARITA" userId="S::mari.astarita@studenti.unina.it::6a82c1f2-6e26-4f49-b415-6437b56a61af" providerId="AD" clId="Web-{05821817-3791-400E-B453-6BA0FB2CFF83}" dt="2021-07-15T01:08:08.405" v="111"/>
          <ac:spMkLst>
            <pc:docMk/>
            <pc:sldMk cId="1322865852" sldId="333"/>
            <ac:spMk id="8" creationId="{8EDC0B1C-4AA3-4B18-B7CE-1800ADC982E3}"/>
          </ac:spMkLst>
        </pc:spChg>
        <pc:spChg chg="add mod">
          <ac:chgData name="MARIANO ASTARITA" userId="S::mari.astarita@studenti.unina.it::6a82c1f2-6e26-4f49-b415-6437b56a61af" providerId="AD" clId="Web-{05821817-3791-400E-B453-6BA0FB2CFF83}" dt="2021-07-15T01:38:00.970" v="956" actId="20577"/>
          <ac:spMkLst>
            <pc:docMk/>
            <pc:sldMk cId="1322865852" sldId="333"/>
            <ac:spMk id="9" creationId="{6EAF6BD1-E4A7-44F2-A8F1-ACB0F06138EE}"/>
          </ac:spMkLst>
        </pc:spChg>
        <pc:picChg chg="mod">
          <ac:chgData name="MARIANO ASTARITA" userId="S::mari.astarita@studenti.unina.it::6a82c1f2-6e26-4f49-b415-6437b56a61af" providerId="AD" clId="Web-{05821817-3791-400E-B453-6BA0FB2CFF83}" dt="2021-07-15T01:09:12.315" v="135" actId="14100"/>
          <ac:picMkLst>
            <pc:docMk/>
            <pc:sldMk cId="1322865852" sldId="333"/>
            <ac:picMk id="5" creationId="{DFD1654A-8319-4531-917C-582BEE955520}"/>
          </ac:picMkLst>
        </pc:picChg>
        <pc:picChg chg="add mod">
          <ac:chgData name="MARIANO ASTARITA" userId="S::mari.astarita@studenti.unina.it::6a82c1f2-6e26-4f49-b415-6437b56a61af" providerId="AD" clId="Web-{05821817-3791-400E-B453-6BA0FB2CFF83}" dt="2021-07-15T01:00:47.503" v="34" actId="14100"/>
          <ac:picMkLst>
            <pc:docMk/>
            <pc:sldMk cId="1322865852" sldId="333"/>
            <ac:picMk id="7" creationId="{FC10DE72-0105-492E-91D9-86C7CDA9E193}"/>
          </ac:picMkLst>
        </pc:picChg>
      </pc:sldChg>
    </pc:docChg>
  </pc:docChgLst>
  <pc:docChgLst>
    <pc:chgData name="diegocolombatto" userId="S::diegocolombatto_hotmail.it#ext#@communitystudentiunina.onmicrosoft.com::bd8dc885-18d9-437e-9a7d-80793c4c6871" providerId="AD" clId="Web-{7D9B6A9F-F0C2-48FF-A425-DB98DFF1DB45}"/>
    <pc:docChg chg="addSld delSld modSld">
      <pc:chgData name="diegocolombatto" userId="S::diegocolombatto_hotmail.it#ext#@communitystudentiunina.onmicrosoft.com::bd8dc885-18d9-437e-9a7d-80793c4c6871" providerId="AD" clId="Web-{7D9B6A9F-F0C2-48FF-A425-DB98DFF1DB45}" dt="2021-07-14T20:13:05.928" v="437"/>
      <pc:docMkLst>
        <pc:docMk/>
      </pc:docMkLst>
      <pc:sldChg chg="modSp">
        <pc:chgData name="diegocolombatto" userId="S::diegocolombatto_hotmail.it#ext#@communitystudentiunina.onmicrosoft.com::bd8dc885-18d9-437e-9a7d-80793c4c6871" providerId="AD" clId="Web-{7D9B6A9F-F0C2-48FF-A425-DB98DFF1DB45}" dt="2021-07-14T19:33:28.743" v="318" actId="14100"/>
        <pc:sldMkLst>
          <pc:docMk/>
          <pc:sldMk cId="3135228966" sldId="261"/>
        </pc:sldMkLst>
        <pc:picChg chg="mod">
          <ac:chgData name="diegocolombatto" userId="S::diegocolombatto_hotmail.it#ext#@communitystudentiunina.onmicrosoft.com::bd8dc885-18d9-437e-9a7d-80793c4c6871" providerId="AD" clId="Web-{7D9B6A9F-F0C2-48FF-A425-DB98DFF1DB45}" dt="2021-07-14T19:33:28.743" v="318" actId="14100"/>
          <ac:picMkLst>
            <pc:docMk/>
            <pc:sldMk cId="3135228966" sldId="261"/>
            <ac:picMk id="2" creationId="{CD491CC4-EFE6-4FA7-925A-E830B2910532}"/>
          </ac:picMkLst>
        </pc:picChg>
      </pc:sldChg>
      <pc:sldChg chg="modSp">
        <pc:chgData name="diegocolombatto" userId="S::diegocolombatto_hotmail.it#ext#@communitystudentiunina.onmicrosoft.com::bd8dc885-18d9-437e-9a7d-80793c4c6871" providerId="AD" clId="Web-{7D9B6A9F-F0C2-48FF-A425-DB98DFF1DB45}" dt="2021-07-14T19:35:56.029" v="331" actId="20577"/>
        <pc:sldMkLst>
          <pc:docMk/>
          <pc:sldMk cId="1074725472" sldId="273"/>
        </pc:sldMkLst>
        <pc:spChg chg="mod">
          <ac:chgData name="diegocolombatto" userId="S::diegocolombatto_hotmail.it#ext#@communitystudentiunina.onmicrosoft.com::bd8dc885-18d9-437e-9a7d-80793c4c6871" providerId="AD" clId="Web-{7D9B6A9F-F0C2-48FF-A425-DB98DFF1DB45}" dt="2021-07-14T19:35:07.903" v="329" actId="20577"/>
          <ac:spMkLst>
            <pc:docMk/>
            <pc:sldMk cId="1074725472" sldId="273"/>
            <ac:spMk id="2" creationId="{E4C965B6-7E38-4D37-8DC4-198F7E2181D5}"/>
          </ac:spMkLst>
        </pc:spChg>
        <pc:spChg chg="mod">
          <ac:chgData name="diegocolombatto" userId="S::diegocolombatto_hotmail.it#ext#@communitystudentiunina.onmicrosoft.com::bd8dc885-18d9-437e-9a7d-80793c4c6871" providerId="AD" clId="Web-{7D9B6A9F-F0C2-48FF-A425-DB98DFF1DB45}" dt="2021-07-14T19:35:56.029" v="331" actId="20577"/>
          <ac:spMkLst>
            <pc:docMk/>
            <pc:sldMk cId="1074725472" sldId="273"/>
            <ac:spMk id="13" creationId="{556610ED-3E2D-4E6A-ABD0-150F203E6B46}"/>
          </ac:spMkLst>
        </pc:spChg>
      </pc:sldChg>
      <pc:sldChg chg="delSp modSp">
        <pc:chgData name="diegocolombatto" userId="S::diegocolombatto_hotmail.it#ext#@communitystudentiunina.onmicrosoft.com::bd8dc885-18d9-437e-9a7d-80793c4c6871" providerId="AD" clId="Web-{7D9B6A9F-F0C2-48FF-A425-DB98DFF1DB45}" dt="2021-07-14T19:36:40.249" v="334" actId="20577"/>
        <pc:sldMkLst>
          <pc:docMk/>
          <pc:sldMk cId="2956204929" sldId="280"/>
        </pc:sldMkLst>
        <pc:spChg chg="del">
          <ac:chgData name="diegocolombatto" userId="S::diegocolombatto_hotmail.it#ext#@communitystudentiunina.onmicrosoft.com::bd8dc885-18d9-437e-9a7d-80793c4c6871" providerId="AD" clId="Web-{7D9B6A9F-F0C2-48FF-A425-DB98DFF1DB45}" dt="2021-07-14T19:36:09.139" v="332"/>
          <ac:spMkLst>
            <pc:docMk/>
            <pc:sldMk cId="2956204929" sldId="280"/>
            <ac:spMk id="3" creationId="{9BA9B5C6-F8C9-49A4-A3C4-C4CC43D82B35}"/>
          </ac:spMkLst>
        </pc:spChg>
        <pc:spChg chg="mod">
          <ac:chgData name="diegocolombatto" userId="S::diegocolombatto_hotmail.it#ext#@communitystudentiunina.onmicrosoft.com::bd8dc885-18d9-437e-9a7d-80793c4c6871" providerId="AD" clId="Web-{7D9B6A9F-F0C2-48FF-A425-DB98DFF1DB45}" dt="2021-07-14T19:36:40.249" v="334" actId="20577"/>
          <ac:spMkLst>
            <pc:docMk/>
            <pc:sldMk cId="2956204929" sldId="280"/>
            <ac:spMk id="13" creationId="{556610ED-3E2D-4E6A-ABD0-150F203E6B46}"/>
          </ac:spMkLst>
        </pc:spChg>
      </pc:sldChg>
      <pc:sldChg chg="modSp">
        <pc:chgData name="diegocolombatto" userId="S::diegocolombatto_hotmail.it#ext#@communitystudentiunina.onmicrosoft.com::bd8dc885-18d9-437e-9a7d-80793c4c6871" providerId="AD" clId="Web-{7D9B6A9F-F0C2-48FF-A425-DB98DFF1DB45}" dt="2021-07-14T20:08:29.279" v="419" actId="20577"/>
        <pc:sldMkLst>
          <pc:docMk/>
          <pc:sldMk cId="2287934587" sldId="315"/>
        </pc:sldMkLst>
        <pc:spChg chg="mod">
          <ac:chgData name="diegocolombatto" userId="S::diegocolombatto_hotmail.it#ext#@communitystudentiunina.onmicrosoft.com::bd8dc885-18d9-437e-9a7d-80793c4c6871" providerId="AD" clId="Web-{7D9B6A9F-F0C2-48FF-A425-DB98DFF1DB45}" dt="2021-07-14T20:08:29.279" v="419" actId="20577"/>
          <ac:spMkLst>
            <pc:docMk/>
            <pc:sldMk cId="2287934587" sldId="315"/>
            <ac:spMk id="3" creationId="{E79493C5-BF60-4612-9F06-178821B628DF}"/>
          </ac:spMkLst>
        </pc:spChg>
      </pc:sldChg>
      <pc:sldChg chg="modSp">
        <pc:chgData name="diegocolombatto" userId="S::diegocolombatto_hotmail.it#ext#@communitystudentiunina.onmicrosoft.com::bd8dc885-18d9-437e-9a7d-80793c4c6871" providerId="AD" clId="Web-{7D9B6A9F-F0C2-48FF-A425-DB98DFF1DB45}" dt="2021-07-14T19:56:12.632" v="380" actId="20577"/>
        <pc:sldMkLst>
          <pc:docMk/>
          <pc:sldMk cId="697390610" sldId="320"/>
        </pc:sldMkLst>
        <pc:spChg chg="mod">
          <ac:chgData name="diegocolombatto" userId="S::diegocolombatto_hotmail.it#ext#@communitystudentiunina.onmicrosoft.com::bd8dc885-18d9-437e-9a7d-80793c4c6871" providerId="AD" clId="Web-{7D9B6A9F-F0C2-48FF-A425-DB98DFF1DB45}" dt="2021-07-14T19:56:12.632" v="380" actId="20577"/>
          <ac:spMkLst>
            <pc:docMk/>
            <pc:sldMk cId="697390610" sldId="320"/>
            <ac:spMk id="3" creationId="{439A9DDD-FA32-4E08-B9A4-C5D7838E7BA1}"/>
          </ac:spMkLst>
        </pc:spChg>
      </pc:sldChg>
      <pc:sldChg chg="modSp">
        <pc:chgData name="diegocolombatto" userId="S::diegocolombatto_hotmail.it#ext#@communitystudentiunina.onmicrosoft.com::bd8dc885-18d9-437e-9a7d-80793c4c6871" providerId="AD" clId="Web-{7D9B6A9F-F0C2-48FF-A425-DB98DFF1DB45}" dt="2021-07-14T19:58:55.496" v="392" actId="20577"/>
        <pc:sldMkLst>
          <pc:docMk/>
          <pc:sldMk cId="1231340088" sldId="321"/>
        </pc:sldMkLst>
        <pc:spChg chg="mod">
          <ac:chgData name="diegocolombatto" userId="S::diegocolombatto_hotmail.it#ext#@communitystudentiunina.onmicrosoft.com::bd8dc885-18d9-437e-9a7d-80793c4c6871" providerId="AD" clId="Web-{7D9B6A9F-F0C2-48FF-A425-DB98DFF1DB45}" dt="2021-07-14T19:58:55.496" v="392" actId="20577"/>
          <ac:spMkLst>
            <pc:docMk/>
            <pc:sldMk cId="1231340088" sldId="321"/>
            <ac:spMk id="3" creationId="{5869B16E-CB4A-4957-B273-7748D767DAE1}"/>
          </ac:spMkLst>
        </pc:spChg>
      </pc:sldChg>
      <pc:sldChg chg="addSp delSp modSp del">
        <pc:chgData name="diegocolombatto" userId="S::diegocolombatto_hotmail.it#ext#@communitystudentiunina.onmicrosoft.com::bd8dc885-18d9-437e-9a7d-80793c4c6871" providerId="AD" clId="Web-{7D9B6A9F-F0C2-48FF-A425-DB98DFF1DB45}" dt="2021-07-14T17:47:18.002" v="184"/>
        <pc:sldMkLst>
          <pc:docMk/>
          <pc:sldMk cId="3849936787" sldId="324"/>
        </pc:sldMkLst>
        <pc:spChg chg="mod">
          <ac:chgData name="diegocolombatto" userId="S::diegocolombatto_hotmail.it#ext#@communitystudentiunina.onmicrosoft.com::bd8dc885-18d9-437e-9a7d-80793c4c6871" providerId="AD" clId="Web-{7D9B6A9F-F0C2-48FF-A425-DB98DFF1DB45}" dt="2021-07-14T17:45:56.032" v="182" actId="20577"/>
          <ac:spMkLst>
            <pc:docMk/>
            <pc:sldMk cId="3849936787" sldId="324"/>
            <ac:spMk id="2" creationId="{F81221A8-5BC7-46AC-AC1D-AD1346598B38}"/>
          </ac:spMkLst>
        </pc:spChg>
        <pc:spChg chg="add mod">
          <ac:chgData name="diegocolombatto" userId="S::diegocolombatto_hotmail.it#ext#@communitystudentiunina.onmicrosoft.com::bd8dc885-18d9-437e-9a7d-80793c4c6871" providerId="AD" clId="Web-{7D9B6A9F-F0C2-48FF-A425-DB98DFF1DB45}" dt="2021-07-14T17:45:50.594" v="180"/>
          <ac:spMkLst>
            <pc:docMk/>
            <pc:sldMk cId="3849936787" sldId="324"/>
            <ac:spMk id="4" creationId="{16DB2146-7BBA-4396-9518-E7A4A90460F0}"/>
          </ac:spMkLst>
        </pc:spChg>
        <pc:spChg chg="del">
          <ac:chgData name="diegocolombatto" userId="S::diegocolombatto_hotmail.it#ext#@communitystudentiunina.onmicrosoft.com::bd8dc885-18d9-437e-9a7d-80793c4c6871" providerId="AD" clId="Web-{7D9B6A9F-F0C2-48FF-A425-DB98DFF1DB45}" dt="2021-07-14T17:14:04.613" v="0"/>
          <ac:spMkLst>
            <pc:docMk/>
            <pc:sldMk cId="3849936787" sldId="324"/>
            <ac:spMk id="4" creationId="{1901985D-3C73-42B3-B989-34023B98E37D}"/>
          </ac:spMkLst>
        </pc:spChg>
        <pc:spChg chg="add del mod">
          <ac:chgData name="diegocolombatto" userId="S::diegocolombatto_hotmail.it#ext#@communitystudentiunina.onmicrosoft.com::bd8dc885-18d9-437e-9a7d-80793c4c6871" providerId="AD" clId="Web-{7D9B6A9F-F0C2-48FF-A425-DB98DFF1DB45}" dt="2021-07-14T17:16:36.124" v="43"/>
          <ac:spMkLst>
            <pc:docMk/>
            <pc:sldMk cId="3849936787" sldId="324"/>
            <ac:spMk id="8" creationId="{D0CC1132-D5AB-4A96-AA4F-B6572C8DA48F}"/>
          </ac:spMkLst>
        </pc:spChg>
        <pc:spChg chg="mod">
          <ac:chgData name="diegocolombatto" userId="S::diegocolombatto_hotmail.it#ext#@communitystudentiunina.onmicrosoft.com::bd8dc885-18d9-437e-9a7d-80793c4c6871" providerId="AD" clId="Web-{7D9B6A9F-F0C2-48FF-A425-DB98DFF1DB45}" dt="2021-07-14T17:46:02.266" v="183" actId="20577"/>
          <ac:spMkLst>
            <pc:docMk/>
            <pc:sldMk cId="3849936787" sldId="324"/>
            <ac:spMk id="9" creationId="{4D90ED98-3E60-4B11-8CEA-7ED57E99FFD3}"/>
          </ac:spMkLst>
        </pc:spChg>
        <pc:spChg chg="del">
          <ac:chgData name="diegocolombatto" userId="S::diegocolombatto_hotmail.it#ext#@communitystudentiunina.onmicrosoft.com::bd8dc885-18d9-437e-9a7d-80793c4c6871" providerId="AD" clId="Web-{7D9B6A9F-F0C2-48FF-A425-DB98DFF1DB45}" dt="2021-07-14T17:15:03.102" v="5"/>
          <ac:spMkLst>
            <pc:docMk/>
            <pc:sldMk cId="3849936787" sldId="324"/>
            <ac:spMk id="11" creationId="{DD97BC55-90C0-47ED-A36B-9F524BAEFD51}"/>
          </ac:spMkLst>
        </pc:spChg>
        <pc:spChg chg="add del mod">
          <ac:chgData name="diegocolombatto" userId="S::diegocolombatto_hotmail.it#ext#@communitystudentiunina.onmicrosoft.com::bd8dc885-18d9-437e-9a7d-80793c4c6871" providerId="AD" clId="Web-{7D9B6A9F-F0C2-48FF-A425-DB98DFF1DB45}" dt="2021-07-14T17:16:51.672" v="46"/>
          <ac:spMkLst>
            <pc:docMk/>
            <pc:sldMk cId="3849936787" sldId="324"/>
            <ac:spMk id="14" creationId="{2602D629-C2BA-4C55-9C62-38281AB9C41B}"/>
          </ac:spMkLst>
        </pc:spChg>
        <pc:spChg chg="add del mod">
          <ac:chgData name="diegocolombatto" userId="S::diegocolombatto_hotmail.it#ext#@communitystudentiunina.onmicrosoft.com::bd8dc885-18d9-437e-9a7d-80793c4c6871" providerId="AD" clId="Web-{7D9B6A9F-F0C2-48FF-A425-DB98DFF1DB45}" dt="2021-07-14T17:17:47.441" v="54"/>
          <ac:spMkLst>
            <pc:docMk/>
            <pc:sldMk cId="3849936787" sldId="324"/>
            <ac:spMk id="17" creationId="{79134168-997F-4C5A-875C-EBBA9190A18A}"/>
          </ac:spMkLst>
        </pc:spChg>
        <pc:spChg chg="add del mod">
          <ac:chgData name="diegocolombatto" userId="S::diegocolombatto_hotmail.it#ext#@communitystudentiunina.onmicrosoft.com::bd8dc885-18d9-437e-9a7d-80793c4c6871" providerId="AD" clId="Web-{7D9B6A9F-F0C2-48FF-A425-DB98DFF1DB45}" dt="2021-07-14T17:18:40.929" v="58"/>
          <ac:spMkLst>
            <pc:docMk/>
            <pc:sldMk cId="3849936787" sldId="324"/>
            <ac:spMk id="20" creationId="{16F1F1F3-57E1-4E5B-917F-F7AFE19C38D4}"/>
          </ac:spMkLst>
        </pc:spChg>
        <pc:spChg chg="add mod">
          <ac:chgData name="diegocolombatto" userId="S::diegocolombatto_hotmail.it#ext#@communitystudentiunina.onmicrosoft.com::bd8dc885-18d9-437e-9a7d-80793c4c6871" providerId="AD" clId="Web-{7D9B6A9F-F0C2-48FF-A425-DB98DFF1DB45}" dt="2021-07-14T17:18:48.867" v="59"/>
          <ac:spMkLst>
            <pc:docMk/>
            <pc:sldMk cId="3849936787" sldId="324"/>
            <ac:spMk id="23" creationId="{2BA4F693-CBAF-46BF-A10C-C7EA89E5BFF4}"/>
          </ac:spMkLst>
        </pc:spChg>
        <pc:picChg chg="add del mod ord modCrop">
          <ac:chgData name="diegocolombatto" userId="S::diegocolombatto_hotmail.it#ext#@communitystudentiunina.onmicrosoft.com::bd8dc885-18d9-437e-9a7d-80793c4c6871" providerId="AD" clId="Web-{7D9B6A9F-F0C2-48FF-A425-DB98DFF1DB45}" dt="2021-07-14T17:14:32.882" v="4"/>
          <ac:picMkLst>
            <pc:docMk/>
            <pc:sldMk cId="3849936787" sldId="324"/>
            <ac:picMk id="3" creationId="{E0937DF3-9BAD-4E6F-9183-A672F43563EB}"/>
          </ac:picMkLst>
        </pc:picChg>
        <pc:picChg chg="add del mod ord">
          <ac:chgData name="diegocolombatto" userId="S::diegocolombatto_hotmail.it#ext#@communitystudentiunina.onmicrosoft.com::bd8dc885-18d9-437e-9a7d-80793c4c6871" providerId="AD" clId="Web-{7D9B6A9F-F0C2-48FF-A425-DB98DFF1DB45}" dt="2021-07-14T17:45:50.594" v="180"/>
          <ac:picMkLst>
            <pc:docMk/>
            <pc:sldMk cId="3849936787" sldId="324"/>
            <ac:picMk id="10" creationId="{015E663B-D3C6-41DB-B0A4-C4BBBA1EBB2C}"/>
          </ac:picMkLst>
        </pc:picChg>
        <pc:picChg chg="add del mod ord modCrop">
          <ac:chgData name="diegocolombatto" userId="S::diegocolombatto_hotmail.it#ext#@communitystudentiunina.onmicrosoft.com::bd8dc885-18d9-437e-9a7d-80793c4c6871" providerId="AD" clId="Web-{7D9B6A9F-F0C2-48FF-A425-DB98DFF1DB45}" dt="2021-07-14T17:16:43.906" v="45"/>
          <ac:picMkLst>
            <pc:docMk/>
            <pc:sldMk cId="3849936787" sldId="324"/>
            <ac:picMk id="12" creationId="{B3488BDC-F139-49E6-80E6-66263860F0B6}"/>
          </ac:picMkLst>
        </pc:picChg>
        <pc:picChg chg="add del mod ord modCrop">
          <ac:chgData name="diegocolombatto" userId="S::diegocolombatto_hotmail.it#ext#@communitystudentiunina.onmicrosoft.com::bd8dc885-18d9-437e-9a7d-80793c4c6871" providerId="AD" clId="Web-{7D9B6A9F-F0C2-48FF-A425-DB98DFF1DB45}" dt="2021-07-14T17:16:57.719" v="48"/>
          <ac:picMkLst>
            <pc:docMk/>
            <pc:sldMk cId="3849936787" sldId="324"/>
            <ac:picMk id="15" creationId="{14F447A9-9C44-4CC6-A473-5F41515C5513}"/>
          </ac:picMkLst>
        </pc:picChg>
        <pc:picChg chg="add del mod ord modCrop">
          <ac:chgData name="diegocolombatto" userId="S::diegocolombatto_hotmail.it#ext#@communitystudentiunina.onmicrosoft.com::bd8dc885-18d9-437e-9a7d-80793c4c6871" providerId="AD" clId="Web-{7D9B6A9F-F0C2-48FF-A425-DB98DFF1DB45}" dt="2021-07-14T17:17:51.582" v="56"/>
          <ac:picMkLst>
            <pc:docMk/>
            <pc:sldMk cId="3849936787" sldId="324"/>
            <ac:picMk id="18" creationId="{3E2B02F6-9DD4-4DFB-B154-66CF1C9E3CFC}"/>
          </ac:picMkLst>
        </pc:picChg>
        <pc:picChg chg="add del mod ord modCrop">
          <ac:chgData name="diegocolombatto" userId="S::diegocolombatto_hotmail.it#ext#@communitystudentiunina.onmicrosoft.com::bd8dc885-18d9-437e-9a7d-80793c4c6871" providerId="AD" clId="Web-{7D9B6A9F-F0C2-48FF-A425-DB98DFF1DB45}" dt="2021-07-14T17:18:48.867" v="59"/>
          <ac:picMkLst>
            <pc:docMk/>
            <pc:sldMk cId="3849936787" sldId="324"/>
            <ac:picMk id="21" creationId="{BCB89E98-CE13-43DE-ABB4-655A56E767DB}"/>
          </ac:picMkLst>
        </pc:picChg>
      </pc:sldChg>
      <pc:sldChg chg="modSp new del">
        <pc:chgData name="diegocolombatto" userId="S::diegocolombatto_hotmail.it#ext#@communitystudentiunina.onmicrosoft.com::bd8dc885-18d9-437e-9a7d-80793c4c6871" providerId="AD" clId="Web-{7D9B6A9F-F0C2-48FF-A425-DB98DFF1DB45}" dt="2021-07-14T17:21:48.004" v="79"/>
        <pc:sldMkLst>
          <pc:docMk/>
          <pc:sldMk cId="1248410994" sldId="325"/>
        </pc:sldMkLst>
        <pc:spChg chg="mod">
          <ac:chgData name="diegocolombatto" userId="S::diegocolombatto_hotmail.it#ext#@communitystudentiunina.onmicrosoft.com::bd8dc885-18d9-437e-9a7d-80793c4c6871" providerId="AD" clId="Web-{7D9B6A9F-F0C2-48FF-A425-DB98DFF1DB45}" dt="2021-07-14T17:21:42.504" v="78" actId="20577"/>
          <ac:spMkLst>
            <pc:docMk/>
            <pc:sldMk cId="1248410994" sldId="325"/>
            <ac:spMk id="4" creationId="{06574A8E-D349-4EBC-90D4-2E7A5F50A064}"/>
          </ac:spMkLst>
        </pc:spChg>
      </pc:sldChg>
      <pc:sldChg chg="addSp delSp modSp new">
        <pc:chgData name="diegocolombatto" userId="S::diegocolombatto_hotmail.it#ext#@communitystudentiunina.onmicrosoft.com::bd8dc885-18d9-437e-9a7d-80793c4c6871" providerId="AD" clId="Web-{7D9B6A9F-F0C2-48FF-A425-DB98DFF1DB45}" dt="2021-07-14T17:59:51.998" v="308" actId="20577"/>
        <pc:sldMkLst>
          <pc:docMk/>
          <pc:sldMk cId="4094812250" sldId="325"/>
        </pc:sldMkLst>
        <pc:spChg chg="mod">
          <ac:chgData name="diegocolombatto" userId="S::diegocolombatto_hotmail.it#ext#@communitystudentiunina.onmicrosoft.com::bd8dc885-18d9-437e-9a7d-80793c4c6871" providerId="AD" clId="Web-{7D9B6A9F-F0C2-48FF-A425-DB98DFF1DB45}" dt="2021-07-14T17:59:51.998" v="308" actId="20577"/>
          <ac:spMkLst>
            <pc:docMk/>
            <pc:sldMk cId="4094812250" sldId="325"/>
            <ac:spMk id="2" creationId="{F9C229A0-E1AE-417D-B26F-4F28830A24CA}"/>
          </ac:spMkLst>
        </pc:spChg>
        <pc:spChg chg="del">
          <ac:chgData name="diegocolombatto" userId="S::diegocolombatto_hotmail.it#ext#@communitystudentiunina.onmicrosoft.com::bd8dc885-18d9-437e-9a7d-80793c4c6871" providerId="AD" clId="Web-{7D9B6A9F-F0C2-48FF-A425-DB98DFF1DB45}" dt="2021-07-14T17:39:52.117" v="81"/>
          <ac:spMkLst>
            <pc:docMk/>
            <pc:sldMk cId="4094812250" sldId="325"/>
            <ac:spMk id="3" creationId="{BBD1BD8F-D145-4277-908B-03BDE93A97F9}"/>
          </ac:spMkLst>
        </pc:spChg>
        <pc:spChg chg="del">
          <ac:chgData name="diegocolombatto" userId="S::diegocolombatto_hotmail.it#ext#@communitystudentiunina.onmicrosoft.com::bd8dc885-18d9-437e-9a7d-80793c4c6871" providerId="AD" clId="Web-{7D9B6A9F-F0C2-48FF-A425-DB98DFF1DB45}" dt="2021-07-14T17:41:20.354" v="98"/>
          <ac:spMkLst>
            <pc:docMk/>
            <pc:sldMk cId="4094812250" sldId="325"/>
            <ac:spMk id="4" creationId="{F2C883CD-4CB9-44F4-BCAC-BEA35446F947}"/>
          </ac:spMkLst>
        </pc:spChg>
        <pc:spChg chg="add mod">
          <ac:chgData name="diegocolombatto" userId="S::diegocolombatto_hotmail.it#ext#@communitystudentiunina.onmicrosoft.com::bd8dc885-18d9-437e-9a7d-80793c4c6871" providerId="AD" clId="Web-{7D9B6A9F-F0C2-48FF-A425-DB98DFF1DB45}" dt="2021-07-14T17:45:37.969" v="178" actId="1076"/>
          <ac:spMkLst>
            <pc:docMk/>
            <pc:sldMk cId="4094812250" sldId="325"/>
            <ac:spMk id="7" creationId="{4A186EBD-4EFF-42E2-B8A3-4559A8C5A314}"/>
          </ac:spMkLst>
        </pc:spChg>
        <pc:spChg chg="add mod">
          <ac:chgData name="diegocolombatto" userId="S::diegocolombatto_hotmail.it#ext#@communitystudentiunina.onmicrosoft.com::bd8dc885-18d9-437e-9a7d-80793c4c6871" providerId="AD" clId="Web-{7D9B6A9F-F0C2-48FF-A425-DB98DFF1DB45}" dt="2021-07-14T17:45:41.938" v="179" actId="1076"/>
          <ac:spMkLst>
            <pc:docMk/>
            <pc:sldMk cId="4094812250" sldId="325"/>
            <ac:spMk id="8" creationId="{4D9088AE-ABEB-43C3-A79C-542C6E9E3E3B}"/>
          </ac:spMkLst>
        </pc:spChg>
        <pc:spChg chg="add del mod">
          <ac:chgData name="diegocolombatto" userId="S::diegocolombatto_hotmail.it#ext#@communitystudentiunina.onmicrosoft.com::bd8dc885-18d9-437e-9a7d-80793c4c6871" providerId="AD" clId="Web-{7D9B6A9F-F0C2-48FF-A425-DB98DFF1DB45}" dt="2021-07-14T17:42:07.995" v="101"/>
          <ac:spMkLst>
            <pc:docMk/>
            <pc:sldMk cId="4094812250" sldId="325"/>
            <ac:spMk id="11" creationId="{BE032359-E1D6-4AF3-80C0-EE5C8C9BE0C3}"/>
          </ac:spMkLst>
        </pc:spChg>
        <pc:spChg chg="add mod">
          <ac:chgData name="diegocolombatto" userId="S::diegocolombatto_hotmail.it#ext#@communitystudentiunina.onmicrosoft.com::bd8dc885-18d9-437e-9a7d-80793c4c6871" providerId="AD" clId="Web-{7D9B6A9F-F0C2-48FF-A425-DB98DFF1DB45}" dt="2021-07-14T17:42:12.261" v="102"/>
          <ac:spMkLst>
            <pc:docMk/>
            <pc:sldMk cId="4094812250" sldId="325"/>
            <ac:spMk id="14" creationId="{CE7D39A8-77C8-4268-9DBD-B983B11FD0DA}"/>
          </ac:spMkLst>
        </pc:spChg>
        <pc:spChg chg="add del mod">
          <ac:chgData name="diegocolombatto" userId="S::diegocolombatto_hotmail.it#ext#@communitystudentiunina.onmicrosoft.com::bd8dc885-18d9-437e-9a7d-80793c4c6871" providerId="AD" clId="Web-{7D9B6A9F-F0C2-48FF-A425-DB98DFF1DB45}" dt="2021-07-14T17:43:43.607" v="106"/>
          <ac:spMkLst>
            <pc:docMk/>
            <pc:sldMk cId="4094812250" sldId="325"/>
            <ac:spMk id="16" creationId="{EC3CFD14-50E0-49A0-A1EF-B1CFB1122635}"/>
          </ac:spMkLst>
        </pc:spChg>
        <pc:picChg chg="add del mod ord">
          <ac:chgData name="diegocolombatto" userId="S::diegocolombatto_hotmail.it#ext#@communitystudentiunina.onmicrosoft.com::bd8dc885-18d9-437e-9a7d-80793c4c6871" providerId="AD" clId="Web-{7D9B6A9F-F0C2-48FF-A425-DB98DFF1DB45}" dt="2021-07-14T17:43:07.387" v="103"/>
          <ac:picMkLst>
            <pc:docMk/>
            <pc:sldMk cId="4094812250" sldId="325"/>
            <ac:picMk id="6" creationId="{D69AA60C-F858-43D1-889F-94EF403FA0A5}"/>
          </ac:picMkLst>
        </pc:picChg>
        <pc:picChg chg="add del mod ord modCrop">
          <ac:chgData name="diegocolombatto" userId="S::diegocolombatto_hotmail.it#ext#@communitystudentiunina.onmicrosoft.com::bd8dc885-18d9-437e-9a7d-80793c4c6871" providerId="AD" clId="Web-{7D9B6A9F-F0C2-48FF-A425-DB98DFF1DB45}" dt="2021-07-14T17:41:28.229" v="99"/>
          <ac:picMkLst>
            <pc:docMk/>
            <pc:sldMk cId="4094812250" sldId="325"/>
            <ac:picMk id="9" creationId="{37D83443-B31C-4FBD-9094-3A396FAF4EF9}"/>
          </ac:picMkLst>
        </pc:picChg>
        <pc:picChg chg="add del mod ord modCrop">
          <ac:chgData name="diegocolombatto" userId="S::diegocolombatto_hotmail.it#ext#@communitystudentiunina.onmicrosoft.com::bd8dc885-18d9-437e-9a7d-80793c4c6871" providerId="AD" clId="Web-{7D9B6A9F-F0C2-48FF-A425-DB98DFF1DB45}" dt="2021-07-14T17:42:12.261" v="102"/>
          <ac:picMkLst>
            <pc:docMk/>
            <pc:sldMk cId="4094812250" sldId="325"/>
            <ac:picMk id="12" creationId="{73A9DF75-5512-4E79-8218-32116927FE3E}"/>
          </ac:picMkLst>
        </pc:picChg>
        <pc:picChg chg="add mod ord">
          <ac:chgData name="diegocolombatto" userId="S::diegocolombatto_hotmail.it#ext#@communitystudentiunina.onmicrosoft.com::bd8dc885-18d9-437e-9a7d-80793c4c6871" providerId="AD" clId="Web-{7D9B6A9F-F0C2-48FF-A425-DB98DFF1DB45}" dt="2021-07-14T17:43:50.545" v="107" actId="1076"/>
          <ac:picMkLst>
            <pc:docMk/>
            <pc:sldMk cId="4094812250" sldId="325"/>
            <ac:picMk id="17" creationId="{17F9B887-7FBE-4821-9AA9-6A792BEBEAC7}"/>
          </ac:picMkLst>
        </pc:picChg>
      </pc:sldChg>
      <pc:sldChg chg="addSp modSp new del">
        <pc:chgData name="diegocolombatto" userId="S::diegocolombatto_hotmail.it#ext#@communitystudentiunina.onmicrosoft.com::bd8dc885-18d9-437e-9a7d-80793c4c6871" providerId="AD" clId="Web-{7D9B6A9F-F0C2-48FF-A425-DB98DFF1DB45}" dt="2021-07-14T20:13:05.928" v="437"/>
        <pc:sldMkLst>
          <pc:docMk/>
          <pc:sldMk cId="1160418125" sldId="326"/>
        </pc:sldMkLst>
        <pc:spChg chg="mod">
          <ac:chgData name="diegocolombatto" userId="S::diegocolombatto_hotmail.it#ext#@communitystudentiunina.onmicrosoft.com::bd8dc885-18d9-437e-9a7d-80793c4c6871" providerId="AD" clId="Web-{7D9B6A9F-F0C2-48FF-A425-DB98DFF1DB45}" dt="2021-07-14T17:49:18.505" v="201" actId="20577"/>
          <ac:spMkLst>
            <pc:docMk/>
            <pc:sldMk cId="1160418125" sldId="326"/>
            <ac:spMk id="2" creationId="{EF548CEC-AF5F-417B-8051-4C167CB7928C}"/>
          </ac:spMkLst>
        </pc:spChg>
        <pc:spChg chg="add mod">
          <ac:chgData name="diegocolombatto" userId="S::diegocolombatto_hotmail.it#ext#@communitystudentiunina.onmicrosoft.com::bd8dc885-18d9-437e-9a7d-80793c4c6871" providerId="AD" clId="Web-{7D9B6A9F-F0C2-48FF-A425-DB98DFF1DB45}" dt="2021-07-14T18:01:12.937" v="316" actId="20577"/>
          <ac:spMkLst>
            <pc:docMk/>
            <pc:sldMk cId="1160418125" sldId="326"/>
            <ac:spMk id="4" creationId="{1726BD75-0637-4DBB-9187-A39EF365C008}"/>
          </ac:spMkLst>
        </pc:spChg>
        <pc:spChg chg="add mod">
          <ac:chgData name="diegocolombatto" userId="S::diegocolombatto_hotmail.it#ext#@communitystudentiunina.onmicrosoft.com::bd8dc885-18d9-437e-9a7d-80793c4c6871" providerId="AD" clId="Web-{7D9B6A9F-F0C2-48FF-A425-DB98DFF1DB45}" dt="2021-07-14T19:59:38.169" v="393" actId="20577"/>
          <ac:spMkLst>
            <pc:docMk/>
            <pc:sldMk cId="1160418125" sldId="326"/>
            <ac:spMk id="5" creationId="{8D3DA8DE-8CBD-4376-9720-8D2D58966957}"/>
          </ac:spMkLst>
        </pc:spChg>
      </pc:sldChg>
      <pc:sldChg chg="modSp">
        <pc:chgData name="diegocolombatto" userId="S::diegocolombatto_hotmail.it#ext#@communitystudentiunina.onmicrosoft.com::bd8dc885-18d9-437e-9a7d-80793c4c6871" providerId="AD" clId="Web-{7D9B6A9F-F0C2-48FF-A425-DB98DFF1DB45}" dt="2021-07-14T19:49:14.603" v="364" actId="20577"/>
        <pc:sldMkLst>
          <pc:docMk/>
          <pc:sldMk cId="743253091" sldId="327"/>
        </pc:sldMkLst>
        <pc:spChg chg="mod">
          <ac:chgData name="diegocolombatto" userId="S::diegocolombatto_hotmail.it#ext#@communitystudentiunina.onmicrosoft.com::bd8dc885-18d9-437e-9a7d-80793c4c6871" providerId="AD" clId="Web-{7D9B6A9F-F0C2-48FF-A425-DB98DFF1DB45}" dt="2021-07-14T19:49:14.603" v="364" actId="20577"/>
          <ac:spMkLst>
            <pc:docMk/>
            <pc:sldMk cId="743253091" sldId="327"/>
            <ac:spMk id="4" creationId="{C252A96F-6983-48E9-8BEC-9E8511AA0FB6}"/>
          </ac:spMkLst>
        </pc:spChg>
      </pc:sldChg>
      <pc:sldChg chg="new del">
        <pc:chgData name="diegocolombatto" userId="S::diegocolombatto_hotmail.it#ext#@communitystudentiunina.onmicrosoft.com::bd8dc885-18d9-437e-9a7d-80793c4c6871" providerId="AD" clId="Web-{7D9B6A9F-F0C2-48FF-A425-DB98DFF1DB45}" dt="2021-07-14T20:09:56.672" v="421"/>
        <pc:sldMkLst>
          <pc:docMk/>
          <pc:sldMk cId="1718461511" sldId="329"/>
        </pc:sldMkLst>
      </pc:sldChg>
      <pc:sldChg chg="modSp new">
        <pc:chgData name="diegocolombatto" userId="S::diegocolombatto_hotmail.it#ext#@communitystudentiunina.onmicrosoft.com::bd8dc885-18d9-437e-9a7d-80793c4c6871" providerId="AD" clId="Web-{7D9B6A9F-F0C2-48FF-A425-DB98DFF1DB45}" dt="2021-07-14T20:12:35.474" v="436" actId="14100"/>
        <pc:sldMkLst>
          <pc:docMk/>
          <pc:sldMk cId="2700506014" sldId="329"/>
        </pc:sldMkLst>
        <pc:spChg chg="mod">
          <ac:chgData name="diegocolombatto" userId="S::diegocolombatto_hotmail.it#ext#@communitystudentiunina.onmicrosoft.com::bd8dc885-18d9-437e-9a7d-80793c4c6871" providerId="AD" clId="Web-{7D9B6A9F-F0C2-48FF-A425-DB98DFF1DB45}" dt="2021-07-14T20:10:57.612" v="423" actId="20577"/>
          <ac:spMkLst>
            <pc:docMk/>
            <pc:sldMk cId="2700506014" sldId="329"/>
            <ac:spMk id="4" creationId="{6372D206-0D20-4D77-88F6-B114C8A04B1A}"/>
          </ac:spMkLst>
        </pc:spChg>
        <pc:spChg chg="mod">
          <ac:chgData name="diegocolombatto" userId="S::diegocolombatto_hotmail.it#ext#@communitystudentiunina.onmicrosoft.com::bd8dc885-18d9-437e-9a7d-80793c4c6871" providerId="AD" clId="Web-{7D9B6A9F-F0C2-48FF-A425-DB98DFF1DB45}" dt="2021-07-14T20:12:35.474" v="436" actId="14100"/>
          <ac:spMkLst>
            <pc:docMk/>
            <pc:sldMk cId="2700506014" sldId="329"/>
            <ac:spMk id="5" creationId="{848271AF-A97E-4491-BF57-F5EB85A64C4D}"/>
          </ac:spMkLst>
        </pc:spChg>
      </pc:sldChg>
    </pc:docChg>
  </pc:docChgLst>
  <pc:docChgLst>
    <pc:chgData name="diegocolombatto" userId="S::diegocolombatto_hotmail.it#ext#@communitystudentiunina.onmicrosoft.com::bd8dc885-18d9-437e-9a7d-80793c4c6871" providerId="AD" clId="Web-{6AFA34E1-BFFA-44A2-8B55-23085AB1803D}"/>
    <pc:docChg chg="modSld">
      <pc:chgData name="diegocolombatto" userId="S::diegocolombatto_hotmail.it#ext#@communitystudentiunina.onmicrosoft.com::bd8dc885-18d9-437e-9a7d-80793c4c6871" providerId="AD" clId="Web-{6AFA34E1-BFFA-44A2-8B55-23085AB1803D}" dt="2021-07-15T20:39:15.152" v="7" actId="20577"/>
      <pc:docMkLst>
        <pc:docMk/>
      </pc:docMkLst>
      <pc:sldChg chg="modSp">
        <pc:chgData name="diegocolombatto" userId="S::diegocolombatto_hotmail.it#ext#@communitystudentiunina.onmicrosoft.com::bd8dc885-18d9-437e-9a7d-80793c4c6871" providerId="AD" clId="Web-{6AFA34E1-BFFA-44A2-8B55-23085AB1803D}" dt="2021-07-15T20:39:15.152" v="7" actId="20577"/>
        <pc:sldMkLst>
          <pc:docMk/>
          <pc:sldMk cId="3564836078" sldId="336"/>
        </pc:sldMkLst>
        <pc:spChg chg="mod">
          <ac:chgData name="diegocolombatto" userId="S::diegocolombatto_hotmail.it#ext#@communitystudentiunina.onmicrosoft.com::bd8dc885-18d9-437e-9a7d-80793c4c6871" providerId="AD" clId="Web-{6AFA34E1-BFFA-44A2-8B55-23085AB1803D}" dt="2021-07-15T20:39:15.152" v="7" actId="20577"/>
          <ac:spMkLst>
            <pc:docMk/>
            <pc:sldMk cId="3564836078" sldId="336"/>
            <ac:spMk id="43" creationId="{CF39D3B5-ABDB-4DFF-8107-EF97569C9BBE}"/>
          </ac:spMkLst>
        </pc:spChg>
      </pc:sldChg>
    </pc:docChg>
  </pc:docChgLst>
  <pc:docChgLst>
    <pc:chgData name="diegocolombatto" userId="S::diegocolombatto_hotmail.it#ext#@communitystudentiunina.onmicrosoft.com::bd8dc885-18d9-437e-9a7d-80793c4c6871" providerId="AD" clId="Web-{0BA8344C-505C-4C77-8274-76F0650E9285}"/>
    <pc:docChg chg="modSld">
      <pc:chgData name="diegocolombatto" userId="S::diegocolombatto_hotmail.it#ext#@communitystudentiunina.onmicrosoft.com::bd8dc885-18d9-437e-9a7d-80793c4c6871" providerId="AD" clId="Web-{0BA8344C-505C-4C77-8274-76F0650E9285}" dt="2021-07-15T12:34:08.057" v="2" actId="20577"/>
      <pc:docMkLst>
        <pc:docMk/>
      </pc:docMkLst>
      <pc:sldChg chg="modSp">
        <pc:chgData name="diegocolombatto" userId="S::diegocolombatto_hotmail.it#ext#@communitystudentiunina.onmicrosoft.com::bd8dc885-18d9-437e-9a7d-80793c4c6871" providerId="AD" clId="Web-{0BA8344C-505C-4C77-8274-76F0650E9285}" dt="2021-07-15T12:34:08.057" v="2" actId="20577"/>
        <pc:sldMkLst>
          <pc:docMk/>
          <pc:sldMk cId="2700506014" sldId="329"/>
        </pc:sldMkLst>
        <pc:spChg chg="mod">
          <ac:chgData name="diegocolombatto" userId="S::diegocolombatto_hotmail.it#ext#@communitystudentiunina.onmicrosoft.com::bd8dc885-18d9-437e-9a7d-80793c4c6871" providerId="AD" clId="Web-{0BA8344C-505C-4C77-8274-76F0650E9285}" dt="2021-07-15T12:34:08.057" v="2" actId="20577"/>
          <ac:spMkLst>
            <pc:docMk/>
            <pc:sldMk cId="2700506014" sldId="329"/>
            <ac:spMk id="5" creationId="{848271AF-A97E-4491-BF57-F5EB85A64C4D}"/>
          </ac:spMkLst>
        </pc:spChg>
      </pc:sldChg>
    </pc:docChg>
  </pc:docChgLst>
  <pc:docChgLst>
    <pc:chgData name="diegocolombatto" userId="S::diegocolombatto_hotmail.it#ext#@communitystudentiunina.onmicrosoft.com::bd8dc885-18d9-437e-9a7d-80793c4c6871" providerId="AD" clId="Web-{E9BECD4C-852E-49AE-8099-D14A50479494}"/>
    <pc:docChg chg="modSld">
      <pc:chgData name="diegocolombatto" userId="S::diegocolombatto_hotmail.it#ext#@communitystudentiunina.onmicrosoft.com::bd8dc885-18d9-437e-9a7d-80793c4c6871" providerId="AD" clId="Web-{E9BECD4C-852E-49AE-8099-D14A50479494}" dt="2021-07-14T14:26:16.872" v="20" actId="20577"/>
      <pc:docMkLst>
        <pc:docMk/>
      </pc:docMkLst>
      <pc:sldChg chg="modSp">
        <pc:chgData name="diegocolombatto" userId="S::diegocolombatto_hotmail.it#ext#@communitystudentiunina.onmicrosoft.com::bd8dc885-18d9-437e-9a7d-80793c4c6871" providerId="AD" clId="Web-{E9BECD4C-852E-49AE-8099-D14A50479494}" dt="2021-07-14T14:26:16.872" v="20" actId="20577"/>
        <pc:sldMkLst>
          <pc:docMk/>
          <pc:sldMk cId="2287934587" sldId="315"/>
        </pc:sldMkLst>
        <pc:spChg chg="mod">
          <ac:chgData name="diegocolombatto" userId="S::diegocolombatto_hotmail.it#ext#@communitystudentiunina.onmicrosoft.com::bd8dc885-18d9-437e-9a7d-80793c4c6871" providerId="AD" clId="Web-{E9BECD4C-852E-49AE-8099-D14A50479494}" dt="2021-07-14T14:20:09.379" v="6" actId="20577"/>
          <ac:spMkLst>
            <pc:docMk/>
            <pc:sldMk cId="2287934587" sldId="315"/>
            <ac:spMk id="2" creationId="{D9EE23D0-16D7-4D1D-AB15-681A0BBB728A}"/>
          </ac:spMkLst>
        </pc:spChg>
        <pc:spChg chg="mod">
          <ac:chgData name="diegocolombatto" userId="S::diegocolombatto_hotmail.it#ext#@communitystudentiunina.onmicrosoft.com::bd8dc885-18d9-437e-9a7d-80793c4c6871" providerId="AD" clId="Web-{E9BECD4C-852E-49AE-8099-D14A50479494}" dt="2021-07-14T14:26:16.872" v="20" actId="20577"/>
          <ac:spMkLst>
            <pc:docMk/>
            <pc:sldMk cId="2287934587" sldId="315"/>
            <ac:spMk id="3" creationId="{E79493C5-BF60-4612-9F06-178821B628DF}"/>
          </ac:spMkLst>
        </pc:spChg>
      </pc:sldChg>
    </pc:docChg>
  </pc:docChgLst>
  <pc:docChgLst>
    <pc:chgData name="MARIANO ASTARITA" userId="S::mari.astarita@studenti.unina.it::6a82c1f2-6e26-4f49-b415-6437b56a61af" providerId="AD" clId="Web-{6A911AEA-E087-4E06-BB52-FA098846BE03}"/>
    <pc:docChg chg="addSld delSld modSld">
      <pc:chgData name="MARIANO ASTARITA" userId="S::mari.astarita@studenti.unina.it::6a82c1f2-6e26-4f49-b415-6437b56a61af" providerId="AD" clId="Web-{6A911AEA-E087-4E06-BB52-FA098846BE03}" dt="2021-07-14T17:25:20.596" v="1421" actId="20577"/>
      <pc:docMkLst>
        <pc:docMk/>
      </pc:docMkLst>
      <pc:sldChg chg="addSp delSp modSp new del">
        <pc:chgData name="MARIANO ASTARITA" userId="S::mari.astarita@studenti.unina.it::6a82c1f2-6e26-4f49-b415-6437b56a61af" providerId="AD" clId="Web-{6A911AEA-E087-4E06-BB52-FA098846BE03}" dt="2021-07-14T17:05:31.663" v="1358"/>
        <pc:sldMkLst>
          <pc:docMk/>
          <pc:sldMk cId="182193852" sldId="319"/>
        </pc:sldMkLst>
        <pc:spChg chg="mod">
          <ac:chgData name="MARIANO ASTARITA" userId="S::mari.astarita@studenti.unina.it::6a82c1f2-6e26-4f49-b415-6437b56a61af" providerId="AD" clId="Web-{6A911AEA-E087-4E06-BB52-FA098846BE03}" dt="2021-07-14T15:55:06.178" v="30" actId="20577"/>
          <ac:spMkLst>
            <pc:docMk/>
            <pc:sldMk cId="182193852" sldId="319"/>
            <ac:spMk id="2" creationId="{DD6A8B04-8E35-4C8E-9583-63750CCC2D06}"/>
          </ac:spMkLst>
        </pc:spChg>
        <pc:spChg chg="del">
          <ac:chgData name="MARIANO ASTARITA" userId="S::mari.astarita@studenti.unina.it::6a82c1f2-6e26-4f49-b415-6437b56a61af" providerId="AD" clId="Web-{6A911AEA-E087-4E06-BB52-FA098846BE03}" dt="2021-07-14T15:59:28.809" v="48"/>
          <ac:spMkLst>
            <pc:docMk/>
            <pc:sldMk cId="182193852" sldId="319"/>
            <ac:spMk id="4" creationId="{1134952A-C00E-4898-8B4A-A8CCBB579ACC}"/>
          </ac:spMkLst>
        </pc:spChg>
        <pc:spChg chg="mod">
          <ac:chgData name="MARIANO ASTARITA" userId="S::mari.astarita@studenti.unina.it::6a82c1f2-6e26-4f49-b415-6437b56a61af" providerId="AD" clId="Web-{6A911AEA-E087-4E06-BB52-FA098846BE03}" dt="2021-07-14T15:57:32.682" v="46" actId="20577"/>
          <ac:spMkLst>
            <pc:docMk/>
            <pc:sldMk cId="182193852" sldId="319"/>
            <ac:spMk id="5" creationId="{79C317B9-D477-4FD8-8A21-7D894133361D}"/>
          </ac:spMkLst>
        </pc:spChg>
        <pc:spChg chg="del">
          <ac:chgData name="MARIANO ASTARITA" userId="S::mari.astarita@studenti.unina.it::6a82c1f2-6e26-4f49-b415-6437b56a61af" providerId="AD" clId="Web-{6A911AEA-E087-4E06-BB52-FA098846BE03}" dt="2021-07-14T15:57:37.697" v="47"/>
          <ac:spMkLst>
            <pc:docMk/>
            <pc:sldMk cId="182193852" sldId="319"/>
            <ac:spMk id="6" creationId="{87EE7292-7275-4B64-AFB4-7516358274E0}"/>
          </ac:spMkLst>
        </pc:spChg>
        <pc:spChg chg="del">
          <ac:chgData name="MARIANO ASTARITA" userId="S::mari.astarita@studenti.unina.it::6a82c1f2-6e26-4f49-b415-6437b56a61af" providerId="AD" clId="Web-{6A911AEA-E087-4E06-BB52-FA098846BE03}" dt="2021-07-14T16:22:25.777" v="449"/>
          <ac:spMkLst>
            <pc:docMk/>
            <pc:sldMk cId="182193852" sldId="319"/>
            <ac:spMk id="7" creationId="{B4222203-102E-4400-BB70-BCD01E7F742C}"/>
          </ac:spMkLst>
        </pc:spChg>
        <pc:spChg chg="mod">
          <ac:chgData name="MARIANO ASTARITA" userId="S::mari.astarita@studenti.unina.it::6a82c1f2-6e26-4f49-b415-6437b56a61af" providerId="AD" clId="Web-{6A911AEA-E087-4E06-BB52-FA098846BE03}" dt="2021-07-14T16:43:59.775" v="490" actId="14100"/>
          <ac:spMkLst>
            <pc:docMk/>
            <pc:sldMk cId="182193852" sldId="319"/>
            <ac:spMk id="8" creationId="{AD5C714D-9136-4EB1-A556-FD846AB7E1B8}"/>
          </ac:spMkLst>
        </pc:spChg>
        <pc:spChg chg="mod">
          <ac:chgData name="MARIANO ASTARITA" userId="S::mari.astarita@studenti.unina.it::6a82c1f2-6e26-4f49-b415-6437b56a61af" providerId="AD" clId="Web-{6A911AEA-E087-4E06-BB52-FA098846BE03}" dt="2021-07-14T16:16:40.863" v="427" actId="1076"/>
          <ac:spMkLst>
            <pc:docMk/>
            <pc:sldMk cId="182193852" sldId="319"/>
            <ac:spMk id="9" creationId="{D1F25EBE-2FFD-43AE-B310-69588A7F09D0}"/>
          </ac:spMkLst>
        </pc:spChg>
        <pc:spChg chg="del">
          <ac:chgData name="MARIANO ASTARITA" userId="S::mari.astarita@studenti.unina.it::6a82c1f2-6e26-4f49-b415-6437b56a61af" providerId="AD" clId="Web-{6A911AEA-E087-4E06-BB52-FA098846BE03}" dt="2021-07-14T16:23:35.310" v="450"/>
          <ac:spMkLst>
            <pc:docMk/>
            <pc:sldMk cId="182193852" sldId="319"/>
            <ac:spMk id="10" creationId="{29F81D5D-236C-4304-A91A-156944FC99C1}"/>
          </ac:spMkLst>
        </pc:spChg>
        <pc:spChg chg="mod">
          <ac:chgData name="MARIANO ASTARITA" userId="S::mari.astarita@studenti.unina.it::6a82c1f2-6e26-4f49-b415-6437b56a61af" providerId="AD" clId="Web-{6A911AEA-E087-4E06-BB52-FA098846BE03}" dt="2021-07-14T16:16:25.254" v="425" actId="14100"/>
          <ac:spMkLst>
            <pc:docMk/>
            <pc:sldMk cId="182193852" sldId="319"/>
            <ac:spMk id="11" creationId="{5B4F1A47-028C-4355-B538-870E3C987352}"/>
          </ac:spMkLst>
        </pc:spChg>
        <pc:spChg chg="mod">
          <ac:chgData name="MARIANO ASTARITA" userId="S::mari.astarita@studenti.unina.it::6a82c1f2-6e26-4f49-b415-6437b56a61af" providerId="AD" clId="Web-{6A911AEA-E087-4E06-BB52-FA098846BE03}" dt="2021-07-14T16:16:44.332" v="428" actId="1076"/>
          <ac:spMkLst>
            <pc:docMk/>
            <pc:sldMk cId="182193852" sldId="319"/>
            <ac:spMk id="12" creationId="{B5E47B33-7B6C-4A54-A39E-BB13412EBF99}"/>
          </ac:spMkLst>
        </pc:spChg>
        <pc:spChg chg="add del">
          <ac:chgData name="MARIANO ASTARITA" userId="S::mari.astarita@studenti.unina.it::6a82c1f2-6e26-4f49-b415-6437b56a61af" providerId="AD" clId="Web-{6A911AEA-E087-4E06-BB52-FA098846BE03}" dt="2021-07-14T16:28:32.082" v="455"/>
          <ac:spMkLst>
            <pc:docMk/>
            <pc:sldMk cId="182193852" sldId="319"/>
            <ac:spMk id="13" creationId="{21F75552-19E8-4635-BFC5-4416C04CD219}"/>
          </ac:spMkLst>
        </pc:spChg>
        <pc:spChg chg="mod">
          <ac:chgData name="MARIANO ASTARITA" userId="S::mari.astarita@studenti.unina.it::6a82c1f2-6e26-4f49-b415-6437b56a61af" providerId="AD" clId="Web-{6A911AEA-E087-4E06-BB52-FA098846BE03}" dt="2021-07-14T16:15:03.346" v="414"/>
          <ac:spMkLst>
            <pc:docMk/>
            <pc:sldMk cId="182193852" sldId="319"/>
            <ac:spMk id="14" creationId="{C150D36A-ADCB-4B64-B8D9-7D3A7D2ADBF6}"/>
          </ac:spMkLst>
        </pc:spChg>
        <pc:spChg chg="mod">
          <ac:chgData name="MARIANO ASTARITA" userId="S::mari.astarita@studenti.unina.it::6a82c1f2-6e26-4f49-b415-6437b56a61af" providerId="AD" clId="Web-{6A911AEA-E087-4E06-BB52-FA098846BE03}" dt="2021-07-14T16:14:45.376" v="411" actId="20577"/>
          <ac:spMkLst>
            <pc:docMk/>
            <pc:sldMk cId="182193852" sldId="319"/>
            <ac:spMk id="15" creationId="{FB75D03D-5669-4790-AC0E-BC43917EAFAA}"/>
          </ac:spMkLst>
        </pc:spChg>
        <pc:spChg chg="del">
          <ac:chgData name="MARIANO ASTARITA" userId="S::mari.astarita@studenti.unina.it::6a82c1f2-6e26-4f49-b415-6437b56a61af" providerId="AD" clId="Web-{6A911AEA-E087-4E06-BB52-FA098846BE03}" dt="2021-07-14T16:30:01.537" v="456"/>
          <ac:spMkLst>
            <pc:docMk/>
            <pc:sldMk cId="182193852" sldId="319"/>
            <ac:spMk id="16" creationId="{731F42D3-BBDF-48C4-91B7-47F91EF22537}"/>
          </ac:spMkLst>
        </pc:spChg>
        <pc:spChg chg="mod">
          <ac:chgData name="MARIANO ASTARITA" userId="S::mari.astarita@studenti.unina.it::6a82c1f2-6e26-4f49-b415-6437b56a61af" providerId="AD" clId="Web-{6A911AEA-E087-4E06-BB52-FA098846BE03}" dt="2021-07-14T16:14:56.174" v="413"/>
          <ac:spMkLst>
            <pc:docMk/>
            <pc:sldMk cId="182193852" sldId="319"/>
            <ac:spMk id="17" creationId="{F30CB7AF-D244-4354-9182-98B8F5F01935}"/>
          </ac:spMkLst>
        </pc:spChg>
        <pc:spChg chg="mod">
          <ac:chgData name="MARIANO ASTARITA" userId="S::mari.astarita@studenti.unina.it::6a82c1f2-6e26-4f49-b415-6437b56a61af" providerId="AD" clId="Web-{6A911AEA-E087-4E06-BB52-FA098846BE03}" dt="2021-07-14T16:17:54.053" v="439" actId="20577"/>
          <ac:spMkLst>
            <pc:docMk/>
            <pc:sldMk cId="182193852" sldId="319"/>
            <ac:spMk id="18" creationId="{EFE1EB05-09B3-4D02-AECC-839235D582C6}"/>
          </ac:spMkLst>
        </pc:spChg>
        <pc:spChg chg="del">
          <ac:chgData name="MARIANO ASTARITA" userId="S::mari.astarita@studenti.unina.it::6a82c1f2-6e26-4f49-b415-6437b56a61af" providerId="AD" clId="Web-{6A911AEA-E087-4E06-BB52-FA098846BE03}" dt="2021-07-14T16:31:42.493" v="457"/>
          <ac:spMkLst>
            <pc:docMk/>
            <pc:sldMk cId="182193852" sldId="319"/>
            <ac:spMk id="19" creationId="{10D9086B-7A0C-4FE7-B8C8-4E1EA0BE5D6E}"/>
          </ac:spMkLst>
        </pc:spChg>
        <pc:spChg chg="mod">
          <ac:chgData name="MARIANO ASTARITA" userId="S::mari.astarita@studenti.unina.it::6a82c1f2-6e26-4f49-b415-6437b56a61af" providerId="AD" clId="Web-{6A911AEA-E087-4E06-BB52-FA098846BE03}" dt="2021-07-14T16:17:59.162" v="440" actId="20577"/>
          <ac:spMkLst>
            <pc:docMk/>
            <pc:sldMk cId="182193852" sldId="319"/>
            <ac:spMk id="20" creationId="{927F207D-B729-4FC2-BBC5-6E29594D48F5}"/>
          </ac:spMkLst>
        </pc:spChg>
        <pc:spChg chg="mod">
          <ac:chgData name="MARIANO ASTARITA" userId="S::mari.astarita@studenti.unina.it::6a82c1f2-6e26-4f49-b415-6437b56a61af" providerId="AD" clId="Web-{6A911AEA-E087-4E06-BB52-FA098846BE03}" dt="2021-07-14T16:04:20.097" v="158" actId="1076"/>
          <ac:spMkLst>
            <pc:docMk/>
            <pc:sldMk cId="182193852" sldId="319"/>
            <ac:spMk id="21" creationId="{C26AC095-1D7F-4DE5-97B8-AE3347837E65}"/>
          </ac:spMkLst>
        </pc:spChg>
        <pc:spChg chg="mod">
          <ac:chgData name="MARIANO ASTARITA" userId="S::mari.astarita@studenti.unina.it::6a82c1f2-6e26-4f49-b415-6437b56a61af" providerId="AD" clId="Web-{6A911AEA-E087-4E06-BB52-FA098846BE03}" dt="2021-07-14T16:18:13.647" v="442"/>
          <ac:spMkLst>
            <pc:docMk/>
            <pc:sldMk cId="182193852" sldId="319"/>
            <ac:spMk id="23" creationId="{3B63C44E-B852-418A-9CA9-E8426E9D7261}"/>
          </ac:spMkLst>
        </pc:spChg>
        <pc:spChg chg="mod">
          <ac:chgData name="MARIANO ASTARITA" userId="S::mari.astarita@studenti.unina.it::6a82c1f2-6e26-4f49-b415-6437b56a61af" providerId="AD" clId="Web-{6A911AEA-E087-4E06-BB52-FA098846BE03}" dt="2021-07-14T16:18:08.834" v="441" actId="20577"/>
          <ac:spMkLst>
            <pc:docMk/>
            <pc:sldMk cId="182193852" sldId="319"/>
            <ac:spMk id="24" creationId="{179316F1-DC5E-4C88-8407-4128C87D1A14}"/>
          </ac:spMkLst>
        </pc:spChg>
        <pc:spChg chg="mod">
          <ac:chgData name="MARIANO ASTARITA" userId="S::mari.astarita@studenti.unina.it::6a82c1f2-6e26-4f49-b415-6437b56a61af" providerId="AD" clId="Web-{6A911AEA-E087-4E06-BB52-FA098846BE03}" dt="2021-07-14T16:16:48.754" v="429" actId="1076"/>
          <ac:spMkLst>
            <pc:docMk/>
            <pc:sldMk cId="182193852" sldId="319"/>
            <ac:spMk id="25" creationId="{620E7817-5DE6-4154-BDD3-70C750DF6800}"/>
          </ac:spMkLst>
        </pc:spChg>
        <pc:spChg chg="mod">
          <ac:chgData name="MARIANO ASTARITA" userId="S::mari.astarita@studenti.unina.it::6a82c1f2-6e26-4f49-b415-6437b56a61af" providerId="AD" clId="Web-{6A911AEA-E087-4E06-BB52-FA098846BE03}" dt="2021-07-14T16:18:23.350" v="444"/>
          <ac:spMkLst>
            <pc:docMk/>
            <pc:sldMk cId="182193852" sldId="319"/>
            <ac:spMk id="26" creationId="{4A1C6EAE-90D3-4BDE-A47C-EEC95488962D}"/>
          </ac:spMkLst>
        </pc:spChg>
        <pc:spChg chg="mod">
          <ac:chgData name="MARIANO ASTARITA" userId="S::mari.astarita@studenti.unina.it::6a82c1f2-6e26-4f49-b415-6437b56a61af" providerId="AD" clId="Web-{6A911AEA-E087-4E06-BB52-FA098846BE03}" dt="2021-07-14T16:18:17.662" v="443" actId="20577"/>
          <ac:spMkLst>
            <pc:docMk/>
            <pc:sldMk cId="182193852" sldId="319"/>
            <ac:spMk id="27" creationId="{5197E3D7-01EA-4156-9FD2-F49A23A65C5E}"/>
          </ac:spMkLst>
        </pc:spChg>
        <pc:spChg chg="mod">
          <ac:chgData name="MARIANO ASTARITA" userId="S::mari.astarita@studenti.unina.it::6a82c1f2-6e26-4f49-b415-6437b56a61af" providerId="AD" clId="Web-{6A911AEA-E087-4E06-BB52-FA098846BE03}" dt="2021-07-14T16:16:55.817" v="430" actId="1076"/>
          <ac:spMkLst>
            <pc:docMk/>
            <pc:sldMk cId="182193852" sldId="319"/>
            <ac:spMk id="28" creationId="{E56CE39C-AE03-42AA-BE93-4591F8D7ABE8}"/>
          </ac:spMkLst>
        </pc:spChg>
        <pc:spChg chg="mod">
          <ac:chgData name="MARIANO ASTARITA" userId="S::mari.astarita@studenti.unina.it::6a82c1f2-6e26-4f49-b415-6437b56a61af" providerId="AD" clId="Web-{6A911AEA-E087-4E06-BB52-FA098846BE03}" dt="2021-07-14T16:18:27.225" v="445"/>
          <ac:spMkLst>
            <pc:docMk/>
            <pc:sldMk cId="182193852" sldId="319"/>
            <ac:spMk id="29" creationId="{2967ABFA-353A-4DE7-86CF-8FEC42469E90}"/>
          </ac:spMkLst>
        </pc:spChg>
        <pc:spChg chg="mod">
          <ac:chgData name="MARIANO ASTARITA" userId="S::mari.astarita@studenti.unina.it::6a82c1f2-6e26-4f49-b415-6437b56a61af" providerId="AD" clId="Web-{6A911AEA-E087-4E06-BB52-FA098846BE03}" dt="2021-07-14T16:18:30.756" v="446" actId="20577"/>
          <ac:spMkLst>
            <pc:docMk/>
            <pc:sldMk cId="182193852" sldId="319"/>
            <ac:spMk id="30" creationId="{476C142D-5ABA-4881-8D43-56A912FAB3B4}"/>
          </ac:spMkLst>
        </pc:spChg>
        <pc:spChg chg="mod">
          <ac:chgData name="MARIANO ASTARITA" userId="S::mari.astarita@studenti.unina.it::6a82c1f2-6e26-4f49-b415-6437b56a61af" providerId="AD" clId="Web-{6A911AEA-E087-4E06-BB52-FA098846BE03}" dt="2021-07-14T16:17:00.833" v="431" actId="1076"/>
          <ac:spMkLst>
            <pc:docMk/>
            <pc:sldMk cId="182193852" sldId="319"/>
            <ac:spMk id="31" creationId="{32098E5A-B2AD-4808-85C4-904E8599AB4C}"/>
          </ac:spMkLst>
        </pc:spChg>
        <pc:spChg chg="mod">
          <ac:chgData name="MARIANO ASTARITA" userId="S::mari.astarita@studenti.unina.it::6a82c1f2-6e26-4f49-b415-6437b56a61af" providerId="AD" clId="Web-{6A911AEA-E087-4E06-BB52-FA098846BE03}" dt="2021-07-14T16:18:36.350" v="447"/>
          <ac:spMkLst>
            <pc:docMk/>
            <pc:sldMk cId="182193852" sldId="319"/>
            <ac:spMk id="32" creationId="{2551C52D-59ED-45AE-BD10-FFEDE232459E}"/>
          </ac:spMkLst>
        </pc:spChg>
        <pc:spChg chg="mod">
          <ac:chgData name="MARIANO ASTARITA" userId="S::mari.astarita@studenti.unina.it::6a82c1f2-6e26-4f49-b415-6437b56a61af" providerId="AD" clId="Web-{6A911AEA-E087-4E06-BB52-FA098846BE03}" dt="2021-07-14T16:18:39.960" v="448" actId="20577"/>
          <ac:spMkLst>
            <pc:docMk/>
            <pc:sldMk cId="182193852" sldId="319"/>
            <ac:spMk id="33" creationId="{7A6431FB-7475-417F-B69B-D2958BE481C4}"/>
          </ac:spMkLst>
        </pc:spChg>
        <pc:spChg chg="del">
          <ac:chgData name="MARIANO ASTARITA" userId="S::mari.astarita@studenti.unina.it::6a82c1f2-6e26-4f49-b415-6437b56a61af" providerId="AD" clId="Web-{6A911AEA-E087-4E06-BB52-FA098846BE03}" dt="2021-07-14T16:08:08.040" v="387"/>
          <ac:spMkLst>
            <pc:docMk/>
            <pc:sldMk cId="182193852" sldId="319"/>
            <ac:spMk id="34" creationId="{913DCCAB-E5AD-41BC-BDA0-4FAA8D4844A7}"/>
          </ac:spMkLst>
        </pc:spChg>
        <pc:spChg chg="del">
          <ac:chgData name="MARIANO ASTARITA" userId="S::mari.astarita@studenti.unina.it::6a82c1f2-6e26-4f49-b415-6437b56a61af" providerId="AD" clId="Web-{6A911AEA-E087-4E06-BB52-FA098846BE03}" dt="2021-07-14T16:08:14.024" v="389"/>
          <ac:spMkLst>
            <pc:docMk/>
            <pc:sldMk cId="182193852" sldId="319"/>
            <ac:spMk id="35" creationId="{5027A90E-6E2A-4B79-A4B4-7750FD44BA38}"/>
          </ac:spMkLst>
        </pc:spChg>
        <pc:spChg chg="del">
          <ac:chgData name="MARIANO ASTARITA" userId="S::mari.astarita@studenti.unina.it::6a82c1f2-6e26-4f49-b415-6437b56a61af" providerId="AD" clId="Web-{6A911AEA-E087-4E06-BB52-FA098846BE03}" dt="2021-07-14T16:08:11.274" v="388"/>
          <ac:spMkLst>
            <pc:docMk/>
            <pc:sldMk cId="182193852" sldId="319"/>
            <ac:spMk id="36" creationId="{390F84A4-E5BB-4B8B-8AA3-243E1A12AB31}"/>
          </ac:spMkLst>
        </pc:spChg>
        <pc:spChg chg="add del">
          <ac:chgData name="MARIANO ASTARITA" userId="S::mari.astarita@studenti.unina.it::6a82c1f2-6e26-4f49-b415-6437b56a61af" providerId="AD" clId="Web-{6A911AEA-E087-4E06-BB52-FA098846BE03}" dt="2021-07-14T16:08:21.290" v="391"/>
          <ac:spMkLst>
            <pc:docMk/>
            <pc:sldMk cId="182193852" sldId="319"/>
            <ac:spMk id="38" creationId="{D9E98E97-7416-4123-8DCA-ABF8063EC8CB}"/>
          </ac:spMkLst>
        </pc:spChg>
        <pc:spChg chg="add del mod">
          <ac:chgData name="MARIANO ASTARITA" userId="S::mari.astarita@studenti.unina.it::6a82c1f2-6e26-4f49-b415-6437b56a61af" providerId="AD" clId="Web-{6A911AEA-E087-4E06-BB52-FA098846BE03}" dt="2021-07-14T16:11:29.778" v="399"/>
          <ac:spMkLst>
            <pc:docMk/>
            <pc:sldMk cId="182193852" sldId="319"/>
            <ac:spMk id="39" creationId="{ECACC840-9244-4194-85D1-CBDF0FFA08C8}"/>
          </ac:spMkLst>
        </pc:spChg>
        <pc:spChg chg="add del">
          <ac:chgData name="MARIANO ASTARITA" userId="S::mari.astarita@studenti.unina.it::6a82c1f2-6e26-4f49-b415-6437b56a61af" providerId="AD" clId="Web-{6A911AEA-E087-4E06-BB52-FA098846BE03}" dt="2021-07-14T16:11:24.294" v="397"/>
          <ac:spMkLst>
            <pc:docMk/>
            <pc:sldMk cId="182193852" sldId="319"/>
            <ac:spMk id="40" creationId="{3C23C7B6-D972-4230-B31A-EEB611CDA20B}"/>
          </ac:spMkLst>
        </pc:spChg>
        <pc:spChg chg="add del">
          <ac:chgData name="MARIANO ASTARITA" userId="S::mari.astarita@studenti.unina.it::6a82c1f2-6e26-4f49-b415-6437b56a61af" providerId="AD" clId="Web-{6A911AEA-E087-4E06-BB52-FA098846BE03}" dt="2021-07-14T16:17:20.411" v="438"/>
          <ac:spMkLst>
            <pc:docMk/>
            <pc:sldMk cId="182193852" sldId="319"/>
            <ac:spMk id="41" creationId="{6C528EDB-EB07-4AEC-B06F-B74538B2532D}"/>
          </ac:spMkLst>
        </pc:spChg>
        <pc:spChg chg="add del mod">
          <ac:chgData name="MARIANO ASTARITA" userId="S::mari.astarita@studenti.unina.it::6a82c1f2-6e26-4f49-b415-6437b56a61af" providerId="AD" clId="Web-{6A911AEA-E087-4E06-BB52-FA098846BE03}" dt="2021-07-14T16:17:15.474" v="437"/>
          <ac:spMkLst>
            <pc:docMk/>
            <pc:sldMk cId="182193852" sldId="319"/>
            <ac:spMk id="42" creationId="{A091B22A-94D9-4585-976C-6D39714B3BCE}"/>
          </ac:spMkLst>
        </pc:spChg>
        <pc:spChg chg="add del mod">
          <ac:chgData name="MARIANO ASTARITA" userId="S::mari.astarita@studenti.unina.it::6a82c1f2-6e26-4f49-b415-6437b56a61af" providerId="AD" clId="Web-{6A911AEA-E087-4E06-BB52-FA098846BE03}" dt="2021-07-14T16:33:14.089" v="467"/>
          <ac:spMkLst>
            <pc:docMk/>
            <pc:sldMk cId="182193852" sldId="319"/>
            <ac:spMk id="51" creationId="{A77A6756-EF57-4FA0-A2E5-1F846B581FF8}"/>
          </ac:spMkLst>
        </pc:spChg>
        <pc:spChg chg="add del">
          <ac:chgData name="MARIANO ASTARITA" userId="S::mari.astarita@studenti.unina.it::6a82c1f2-6e26-4f49-b415-6437b56a61af" providerId="AD" clId="Web-{6A911AEA-E087-4E06-BB52-FA098846BE03}" dt="2021-07-14T16:33:10.026" v="465"/>
          <ac:spMkLst>
            <pc:docMk/>
            <pc:sldMk cId="182193852" sldId="319"/>
            <ac:spMk id="53" creationId="{BA322B45-BD61-413A-AC8E-E68BE7A51493}"/>
          </ac:spMkLst>
        </pc:spChg>
        <pc:spChg chg="add del">
          <ac:chgData name="MARIANO ASTARITA" userId="S::mari.astarita@studenti.unina.it::6a82c1f2-6e26-4f49-b415-6437b56a61af" providerId="AD" clId="Web-{6A911AEA-E087-4E06-BB52-FA098846BE03}" dt="2021-07-14T16:33:09.167" v="464"/>
          <ac:spMkLst>
            <pc:docMk/>
            <pc:sldMk cId="182193852" sldId="319"/>
            <ac:spMk id="54" creationId="{4D9CB1D4-4830-4968-AF44-5614CD70BE67}"/>
          </ac:spMkLst>
        </pc:spChg>
        <pc:spChg chg="add del">
          <ac:chgData name="MARIANO ASTARITA" userId="S::mari.astarita@studenti.unina.it::6a82c1f2-6e26-4f49-b415-6437b56a61af" providerId="AD" clId="Web-{6A911AEA-E087-4E06-BB52-FA098846BE03}" dt="2021-07-14T16:33:07.917" v="463"/>
          <ac:spMkLst>
            <pc:docMk/>
            <pc:sldMk cId="182193852" sldId="319"/>
            <ac:spMk id="55" creationId="{3D40441E-06A2-461D-B4D6-65AABAA4DA5C}"/>
          </ac:spMkLst>
        </pc:spChg>
        <pc:spChg chg="add del">
          <ac:chgData name="MARIANO ASTARITA" userId="S::mari.astarita@studenti.unina.it::6a82c1f2-6e26-4f49-b415-6437b56a61af" providerId="AD" clId="Web-{6A911AEA-E087-4E06-BB52-FA098846BE03}" dt="2021-07-14T16:35:26.560" v="472"/>
          <ac:spMkLst>
            <pc:docMk/>
            <pc:sldMk cId="182193852" sldId="319"/>
            <ac:spMk id="56" creationId="{EE180D8F-EDF4-4578-BA66-54351AAF3446}"/>
          </ac:spMkLst>
        </pc:spChg>
        <pc:picChg chg="add mod ord modCrop">
          <ac:chgData name="MARIANO ASTARITA" userId="S::mari.astarita@studenti.unina.it::6a82c1f2-6e26-4f49-b415-6437b56a61af" providerId="AD" clId="Web-{6A911AEA-E087-4E06-BB52-FA098846BE03}" dt="2021-07-14T15:59:28.809" v="48"/>
          <ac:picMkLst>
            <pc:docMk/>
            <pc:sldMk cId="182193852" sldId="319"/>
            <ac:picMk id="37" creationId="{8E17E895-E047-4CC1-9A27-A5B13D5FC683}"/>
          </ac:picMkLst>
        </pc:picChg>
        <pc:picChg chg="add mod ord modCrop">
          <ac:chgData name="MARIANO ASTARITA" userId="S::mari.astarita@studenti.unina.it::6a82c1f2-6e26-4f49-b415-6437b56a61af" providerId="AD" clId="Web-{6A911AEA-E087-4E06-BB52-FA098846BE03}" dt="2021-07-14T16:22:25.777" v="449"/>
          <ac:picMkLst>
            <pc:docMk/>
            <pc:sldMk cId="182193852" sldId="319"/>
            <ac:picMk id="43" creationId="{A4310E9C-8AEC-4DD2-BFA5-C7DF2D7FAD77}"/>
          </ac:picMkLst>
        </pc:picChg>
        <pc:picChg chg="add mod ord modCrop">
          <ac:chgData name="MARIANO ASTARITA" userId="S::mari.astarita@studenti.unina.it::6a82c1f2-6e26-4f49-b415-6437b56a61af" providerId="AD" clId="Web-{6A911AEA-E087-4E06-BB52-FA098846BE03}" dt="2021-07-14T16:23:35.310" v="450"/>
          <ac:picMkLst>
            <pc:docMk/>
            <pc:sldMk cId="182193852" sldId="319"/>
            <ac:picMk id="44" creationId="{E5136327-331A-4CBE-8359-7E4538686250}"/>
          </ac:picMkLst>
        </pc:picChg>
        <pc:picChg chg="add del mod ord modCrop">
          <ac:chgData name="MARIANO ASTARITA" userId="S::mari.astarita@studenti.unina.it::6a82c1f2-6e26-4f49-b415-6437b56a61af" providerId="AD" clId="Web-{6A911AEA-E087-4E06-BB52-FA098846BE03}" dt="2021-07-14T16:24:45.452" v="452"/>
          <ac:picMkLst>
            <pc:docMk/>
            <pc:sldMk cId="182193852" sldId="319"/>
            <ac:picMk id="45" creationId="{26770109-4A4B-4D3C-97BD-EE96A589A8DD}"/>
          </ac:picMkLst>
        </pc:picChg>
        <pc:picChg chg="add del mod ord modCrop">
          <ac:chgData name="MARIANO ASTARITA" userId="S::mari.astarita@studenti.unina.it::6a82c1f2-6e26-4f49-b415-6437b56a61af" providerId="AD" clId="Web-{6A911AEA-E087-4E06-BB52-FA098846BE03}" dt="2021-07-14T16:28:28.504" v="454"/>
          <ac:picMkLst>
            <pc:docMk/>
            <pc:sldMk cId="182193852" sldId="319"/>
            <ac:picMk id="46" creationId="{0FEBC3F4-2C90-45FD-AB81-61C48A9CEB54}"/>
          </ac:picMkLst>
        </pc:picChg>
        <pc:picChg chg="add mod ord modCrop">
          <ac:chgData name="MARIANO ASTARITA" userId="S::mari.astarita@studenti.unina.it::6a82c1f2-6e26-4f49-b415-6437b56a61af" providerId="AD" clId="Web-{6A911AEA-E087-4E06-BB52-FA098846BE03}" dt="2021-07-14T16:28:32.082" v="455"/>
          <ac:picMkLst>
            <pc:docMk/>
            <pc:sldMk cId="182193852" sldId="319"/>
            <ac:picMk id="47" creationId="{7C099539-C5A3-49B8-9121-02251137B389}"/>
          </ac:picMkLst>
        </pc:picChg>
        <pc:picChg chg="add del mod ord modCrop">
          <ac:chgData name="MARIANO ASTARITA" userId="S::mari.astarita@studenti.unina.it::6a82c1f2-6e26-4f49-b415-6437b56a61af" providerId="AD" clId="Web-{6A911AEA-E087-4E06-BB52-FA098846BE03}" dt="2021-07-14T16:31:50.727" v="458"/>
          <ac:picMkLst>
            <pc:docMk/>
            <pc:sldMk cId="182193852" sldId="319"/>
            <ac:picMk id="48" creationId="{1B46D9A0-F829-436D-9227-C3E5E59CA01A}"/>
          </ac:picMkLst>
        </pc:picChg>
        <pc:picChg chg="add mod ord modCrop">
          <ac:chgData name="MARIANO ASTARITA" userId="S::mari.astarita@studenti.unina.it::6a82c1f2-6e26-4f49-b415-6437b56a61af" providerId="AD" clId="Web-{6A911AEA-E087-4E06-BB52-FA098846BE03}" dt="2021-07-14T16:31:42.493" v="457"/>
          <ac:picMkLst>
            <pc:docMk/>
            <pc:sldMk cId="182193852" sldId="319"/>
            <ac:picMk id="49" creationId="{C68372A8-E5B6-4835-AA26-2E2AD50E3C0F}"/>
          </ac:picMkLst>
        </pc:picChg>
        <pc:picChg chg="add del mod ord modCrop">
          <ac:chgData name="MARIANO ASTARITA" userId="S::mari.astarita@studenti.unina.it::6a82c1f2-6e26-4f49-b415-6437b56a61af" providerId="AD" clId="Web-{6A911AEA-E087-4E06-BB52-FA098846BE03}" dt="2021-07-14T16:33:14.089" v="467"/>
          <ac:picMkLst>
            <pc:docMk/>
            <pc:sldMk cId="182193852" sldId="319"/>
            <ac:picMk id="52" creationId="{A5E9957B-4747-4B9A-94E7-6D6ACC60F4A9}"/>
          </ac:picMkLst>
        </pc:picChg>
      </pc:sldChg>
      <pc:sldChg chg="addSp delSp modSp new del">
        <pc:chgData name="MARIANO ASTARITA" userId="S::mari.astarita@studenti.unina.it::6a82c1f2-6e26-4f49-b415-6437b56a61af" providerId="AD" clId="Web-{6A911AEA-E087-4E06-BB52-FA098846BE03}" dt="2021-07-14T16:37:44.032" v="482"/>
        <pc:sldMkLst>
          <pc:docMk/>
          <pc:sldMk cId="2343865725" sldId="322"/>
        </pc:sldMkLst>
        <pc:spChg chg="mod">
          <ac:chgData name="MARIANO ASTARITA" userId="S::mari.astarita@studenti.unina.it::6a82c1f2-6e26-4f49-b415-6437b56a61af" providerId="AD" clId="Web-{6A911AEA-E087-4E06-BB52-FA098846BE03}" dt="2021-07-14T16:36:52.172" v="478" actId="1076"/>
          <ac:spMkLst>
            <pc:docMk/>
            <pc:sldMk cId="2343865725" sldId="322"/>
            <ac:spMk id="8" creationId="{25B23864-9AA9-46C8-96CE-9A7A05E7C40E}"/>
          </ac:spMkLst>
        </pc:spChg>
        <pc:spChg chg="add del">
          <ac:chgData name="MARIANO ASTARITA" userId="S::mari.astarita@studenti.unina.it::6a82c1f2-6e26-4f49-b415-6437b56a61af" providerId="AD" clId="Web-{6A911AEA-E087-4E06-BB52-FA098846BE03}" dt="2021-07-14T16:36:14.546" v="474"/>
          <ac:spMkLst>
            <pc:docMk/>
            <pc:sldMk cId="2343865725" sldId="322"/>
            <ac:spMk id="40" creationId="{86B5D1F6-9189-4CA6-9631-FD793B4EED04}"/>
          </ac:spMkLst>
        </pc:spChg>
        <pc:picChg chg="add mod">
          <ac:chgData name="MARIANO ASTARITA" userId="S::mari.astarita@studenti.unina.it::6a82c1f2-6e26-4f49-b415-6437b56a61af" providerId="AD" clId="Web-{6A911AEA-E087-4E06-BB52-FA098846BE03}" dt="2021-07-14T16:35:05.747" v="470" actId="1076"/>
          <ac:picMkLst>
            <pc:docMk/>
            <pc:sldMk cId="2343865725" sldId="322"/>
            <ac:picMk id="38" creationId="{25933C1D-F6E3-44E2-B9D7-FF3F0712634D}"/>
          </ac:picMkLst>
        </pc:picChg>
      </pc:sldChg>
      <pc:sldChg chg="addSp delSp modSp new">
        <pc:chgData name="MARIANO ASTARITA" userId="S::mari.astarita@studenti.unina.it::6a82c1f2-6e26-4f49-b415-6437b56a61af" providerId="AD" clId="Web-{6A911AEA-E087-4E06-BB52-FA098846BE03}" dt="2021-07-14T17:25:20.596" v="1421" actId="20577"/>
        <pc:sldMkLst>
          <pc:docMk/>
          <pc:sldMk cId="1339938645" sldId="323"/>
        </pc:sldMkLst>
        <pc:spChg chg="mod">
          <ac:chgData name="MARIANO ASTARITA" userId="S::mari.astarita@studenti.unina.it::6a82c1f2-6e26-4f49-b415-6437b56a61af" providerId="AD" clId="Web-{6A911AEA-E087-4E06-BB52-FA098846BE03}" dt="2021-07-14T17:01:56.971" v="1311" actId="1076"/>
          <ac:spMkLst>
            <pc:docMk/>
            <pc:sldMk cId="1339938645" sldId="323"/>
            <ac:spMk id="2" creationId="{A6698FDE-29E5-446F-859E-6ECD83EEE2BA}"/>
          </ac:spMkLst>
        </pc:spChg>
        <pc:spChg chg="del">
          <ac:chgData name="MARIANO ASTARITA" userId="S::mari.astarita@studenti.unina.it::6a82c1f2-6e26-4f49-b415-6437b56a61af" providerId="AD" clId="Web-{6A911AEA-E087-4E06-BB52-FA098846BE03}" dt="2021-07-14T16:38:18.080" v="485"/>
          <ac:spMkLst>
            <pc:docMk/>
            <pc:sldMk cId="1339938645" sldId="323"/>
            <ac:spMk id="4" creationId="{088FF31B-7029-4E20-B885-0200B3119133}"/>
          </ac:spMkLst>
        </pc:spChg>
        <pc:spChg chg="mod">
          <ac:chgData name="MARIANO ASTARITA" userId="S::mari.astarita@studenti.unina.it::6a82c1f2-6e26-4f49-b415-6437b56a61af" providerId="AD" clId="Web-{6A911AEA-E087-4E06-BB52-FA098846BE03}" dt="2021-07-14T17:25:20.596" v="1421" actId="20577"/>
          <ac:spMkLst>
            <pc:docMk/>
            <pc:sldMk cId="1339938645" sldId="323"/>
            <ac:spMk id="5" creationId="{CC734D3C-2F02-48C3-9BC3-682C6EAF01F5}"/>
          </ac:spMkLst>
        </pc:spChg>
        <pc:spChg chg="del">
          <ac:chgData name="MARIANO ASTARITA" userId="S::mari.astarita@studenti.unina.it::6a82c1f2-6e26-4f49-b415-6437b56a61af" providerId="AD" clId="Web-{6A911AEA-E087-4E06-BB52-FA098846BE03}" dt="2021-07-14T16:38:24.596" v="486"/>
          <ac:spMkLst>
            <pc:docMk/>
            <pc:sldMk cId="1339938645" sldId="323"/>
            <ac:spMk id="6" creationId="{713968FE-E378-4DF2-A8C4-556097011305}"/>
          </ac:spMkLst>
        </pc:spChg>
        <pc:spChg chg="del">
          <ac:chgData name="MARIANO ASTARITA" userId="S::mari.astarita@studenti.unina.it::6a82c1f2-6e26-4f49-b415-6437b56a61af" providerId="AD" clId="Web-{6A911AEA-E087-4E06-BB52-FA098846BE03}" dt="2021-07-14T16:44:33.604" v="493"/>
          <ac:spMkLst>
            <pc:docMk/>
            <pc:sldMk cId="1339938645" sldId="323"/>
            <ac:spMk id="7" creationId="{7E3E4C48-B99F-4C43-8373-751F26AAC448}"/>
          </ac:spMkLst>
        </pc:spChg>
        <pc:spChg chg="mod">
          <ac:chgData name="MARIANO ASTARITA" userId="S::mari.astarita@studenti.unina.it::6a82c1f2-6e26-4f49-b415-6437b56a61af" providerId="AD" clId="Web-{6A911AEA-E087-4E06-BB52-FA098846BE03}" dt="2021-07-14T17:05:17.366" v="1356" actId="1076"/>
          <ac:spMkLst>
            <pc:docMk/>
            <pc:sldMk cId="1339938645" sldId="323"/>
            <ac:spMk id="8" creationId="{27A35BF9-25D2-47D6-A7F3-61D41741663A}"/>
          </ac:spMkLst>
        </pc:spChg>
        <pc:spChg chg="mod">
          <ac:chgData name="MARIANO ASTARITA" userId="S::mari.astarita@studenti.unina.it::6a82c1f2-6e26-4f49-b415-6437b56a61af" providerId="AD" clId="Web-{6A911AEA-E087-4E06-BB52-FA098846BE03}" dt="2021-07-14T17:05:22.006" v="1357" actId="1076"/>
          <ac:spMkLst>
            <pc:docMk/>
            <pc:sldMk cId="1339938645" sldId="323"/>
            <ac:spMk id="9" creationId="{255A8A8B-E59C-43E8-A6D4-93AF5FDED01D}"/>
          </ac:spMkLst>
        </pc:spChg>
        <pc:spChg chg="del">
          <ac:chgData name="MARIANO ASTARITA" userId="S::mari.astarita@studenti.unina.it::6a82c1f2-6e26-4f49-b415-6437b56a61af" providerId="AD" clId="Web-{6A911AEA-E087-4E06-BB52-FA098846BE03}" dt="2021-07-14T16:46:22.622" v="547"/>
          <ac:spMkLst>
            <pc:docMk/>
            <pc:sldMk cId="1339938645" sldId="323"/>
            <ac:spMk id="10" creationId="{7821BB76-99F6-40B3-8E29-F7078FC472E8}"/>
          </ac:spMkLst>
        </pc:spChg>
        <pc:spChg chg="mod">
          <ac:chgData name="MARIANO ASTARITA" userId="S::mari.astarita@studenti.unina.it::6a82c1f2-6e26-4f49-b415-6437b56a61af" providerId="AD" clId="Web-{6A911AEA-E087-4E06-BB52-FA098846BE03}" dt="2021-07-14T17:05:03.740" v="1354" actId="1076"/>
          <ac:spMkLst>
            <pc:docMk/>
            <pc:sldMk cId="1339938645" sldId="323"/>
            <ac:spMk id="11" creationId="{9C2F9DE3-BE97-4026-89EE-E37D4D704401}"/>
          </ac:spMkLst>
        </pc:spChg>
        <pc:spChg chg="mod">
          <ac:chgData name="MARIANO ASTARITA" userId="S::mari.astarita@studenti.unina.it::6a82c1f2-6e26-4f49-b415-6437b56a61af" providerId="AD" clId="Web-{6A911AEA-E087-4E06-BB52-FA098846BE03}" dt="2021-07-14T16:49:06.188" v="639" actId="20577"/>
          <ac:spMkLst>
            <pc:docMk/>
            <pc:sldMk cId="1339938645" sldId="323"/>
            <ac:spMk id="12" creationId="{6BEC2C2F-9C47-4402-B749-5A70DD02B64A}"/>
          </ac:spMkLst>
        </pc:spChg>
        <pc:spChg chg="del">
          <ac:chgData name="MARIANO ASTARITA" userId="S::mari.astarita@studenti.unina.it::6a82c1f2-6e26-4f49-b415-6437b56a61af" providerId="AD" clId="Web-{6A911AEA-E087-4E06-BB52-FA098846BE03}" dt="2021-07-14T16:49:25.688" v="640"/>
          <ac:spMkLst>
            <pc:docMk/>
            <pc:sldMk cId="1339938645" sldId="323"/>
            <ac:spMk id="13" creationId="{E74B871C-726D-41AB-816C-D776A0FD4DCC}"/>
          </ac:spMkLst>
        </pc:spChg>
        <pc:spChg chg="mod">
          <ac:chgData name="MARIANO ASTARITA" userId="S::mari.astarita@studenti.unina.it::6a82c1f2-6e26-4f49-b415-6437b56a61af" providerId="AD" clId="Web-{6A911AEA-E087-4E06-BB52-FA098846BE03}" dt="2021-07-14T17:03:48.145" v="1344" actId="1076"/>
          <ac:spMkLst>
            <pc:docMk/>
            <pc:sldMk cId="1339938645" sldId="323"/>
            <ac:spMk id="14" creationId="{D60D2A64-E89F-48D9-B3EF-41FBD5337DE3}"/>
          </ac:spMkLst>
        </pc:spChg>
        <pc:spChg chg="mod">
          <ac:chgData name="MARIANO ASTARITA" userId="S::mari.astarita@studenti.unina.it::6a82c1f2-6e26-4f49-b415-6437b56a61af" providerId="AD" clId="Web-{6A911AEA-E087-4E06-BB52-FA098846BE03}" dt="2021-07-14T17:24:09.250" v="1400" actId="20577"/>
          <ac:spMkLst>
            <pc:docMk/>
            <pc:sldMk cId="1339938645" sldId="323"/>
            <ac:spMk id="15" creationId="{4B2A8130-AAC7-45F9-9AA9-DC50D83535BB}"/>
          </ac:spMkLst>
        </pc:spChg>
        <pc:spChg chg="del">
          <ac:chgData name="MARIANO ASTARITA" userId="S::mari.astarita@studenti.unina.it::6a82c1f2-6e26-4f49-b415-6437b56a61af" providerId="AD" clId="Web-{6A911AEA-E087-4E06-BB52-FA098846BE03}" dt="2021-07-14T16:50:50.534" v="704"/>
          <ac:spMkLst>
            <pc:docMk/>
            <pc:sldMk cId="1339938645" sldId="323"/>
            <ac:spMk id="16" creationId="{0BFD9630-241C-4BF7-ADFD-5D1DBCB7525B}"/>
          </ac:spMkLst>
        </pc:spChg>
        <pc:spChg chg="mod">
          <ac:chgData name="MARIANO ASTARITA" userId="S::mari.astarita@studenti.unina.it::6a82c1f2-6e26-4f49-b415-6437b56a61af" providerId="AD" clId="Web-{6A911AEA-E087-4E06-BB52-FA098846BE03}" dt="2021-07-14T17:04:26.193" v="1348" actId="1076"/>
          <ac:spMkLst>
            <pc:docMk/>
            <pc:sldMk cId="1339938645" sldId="323"/>
            <ac:spMk id="17" creationId="{FA41544D-A98F-4124-AA59-1A3F1ED23BA2}"/>
          </ac:spMkLst>
        </pc:spChg>
        <pc:spChg chg="mod">
          <ac:chgData name="MARIANO ASTARITA" userId="S::mari.astarita@studenti.unina.it::6a82c1f2-6e26-4f49-b415-6437b56a61af" providerId="AD" clId="Web-{6A911AEA-E087-4E06-BB52-FA098846BE03}" dt="2021-07-14T17:04:29.005" v="1349" actId="1076"/>
          <ac:spMkLst>
            <pc:docMk/>
            <pc:sldMk cId="1339938645" sldId="323"/>
            <ac:spMk id="18" creationId="{EAFCB2C2-B5C2-4FE5-8775-5179923197F9}"/>
          </ac:spMkLst>
        </pc:spChg>
        <pc:spChg chg="del">
          <ac:chgData name="MARIANO ASTARITA" userId="S::mari.astarita@studenti.unina.it::6a82c1f2-6e26-4f49-b415-6437b56a61af" providerId="AD" clId="Web-{6A911AEA-E087-4E06-BB52-FA098846BE03}" dt="2021-07-14T16:51:59.942" v="806"/>
          <ac:spMkLst>
            <pc:docMk/>
            <pc:sldMk cId="1339938645" sldId="323"/>
            <ac:spMk id="19" creationId="{D27A5F3C-5028-4617-BA86-F19F94BC9418}"/>
          </ac:spMkLst>
        </pc:spChg>
        <pc:spChg chg="mod">
          <ac:chgData name="MARIANO ASTARITA" userId="S::mari.astarita@studenti.unina.it::6a82c1f2-6e26-4f49-b415-6437b56a61af" providerId="AD" clId="Web-{6A911AEA-E087-4E06-BB52-FA098846BE03}" dt="2021-07-14T17:04:40.037" v="1351" actId="1076"/>
          <ac:spMkLst>
            <pc:docMk/>
            <pc:sldMk cId="1339938645" sldId="323"/>
            <ac:spMk id="20" creationId="{8EE2369F-03A1-4618-9124-FD8562BB25A4}"/>
          </ac:spMkLst>
        </pc:spChg>
        <pc:spChg chg="mod">
          <ac:chgData name="MARIANO ASTARITA" userId="S::mari.astarita@studenti.unina.it::6a82c1f2-6e26-4f49-b415-6437b56a61af" providerId="AD" clId="Web-{6A911AEA-E087-4E06-BB52-FA098846BE03}" dt="2021-07-14T16:53:00.537" v="875" actId="20577"/>
          <ac:spMkLst>
            <pc:docMk/>
            <pc:sldMk cId="1339938645" sldId="323"/>
            <ac:spMk id="21" creationId="{D4A8D83C-696D-4149-B8AE-CB985D34E08E}"/>
          </ac:spMkLst>
        </pc:spChg>
        <pc:spChg chg="del">
          <ac:chgData name="MARIANO ASTARITA" userId="S::mari.astarita@studenti.unina.it::6a82c1f2-6e26-4f49-b415-6437b56a61af" providerId="AD" clId="Web-{6A911AEA-E087-4E06-BB52-FA098846BE03}" dt="2021-07-14T16:53:29.506" v="876"/>
          <ac:spMkLst>
            <pc:docMk/>
            <pc:sldMk cId="1339938645" sldId="323"/>
            <ac:spMk id="22" creationId="{9F16D79F-2B41-415A-9A81-3FCD8FB668ED}"/>
          </ac:spMkLst>
        </pc:spChg>
        <pc:spChg chg="add del mod">
          <ac:chgData name="MARIANO ASTARITA" userId="S::mari.astarita@studenti.unina.it::6a82c1f2-6e26-4f49-b415-6437b56a61af" providerId="AD" clId="Web-{6A911AEA-E087-4E06-BB52-FA098846BE03}" dt="2021-07-14T17:05:54.617" v="1362" actId="1076"/>
          <ac:spMkLst>
            <pc:docMk/>
            <pc:sldMk cId="1339938645" sldId="323"/>
            <ac:spMk id="23" creationId="{31DFEC40-9BF0-4015-8EE0-3E1BE9BE78B1}"/>
          </ac:spMkLst>
        </pc:spChg>
        <pc:spChg chg="mod">
          <ac:chgData name="MARIANO ASTARITA" userId="S::mari.astarita@studenti.unina.it::6a82c1f2-6e26-4f49-b415-6437b56a61af" providerId="AD" clId="Web-{6A911AEA-E087-4E06-BB52-FA098846BE03}" dt="2021-07-14T17:24:59.189" v="1419" actId="20577"/>
          <ac:spMkLst>
            <pc:docMk/>
            <pc:sldMk cId="1339938645" sldId="323"/>
            <ac:spMk id="24" creationId="{6CC7828E-69B6-44F8-B46A-832172DC82BF}"/>
          </ac:spMkLst>
        </pc:spChg>
        <pc:spChg chg="del">
          <ac:chgData name="MARIANO ASTARITA" userId="S::mari.astarita@studenti.unina.it::6a82c1f2-6e26-4f49-b415-6437b56a61af" providerId="AD" clId="Web-{6A911AEA-E087-4E06-BB52-FA098846BE03}" dt="2021-07-14T16:55:19.884" v="1017"/>
          <ac:spMkLst>
            <pc:docMk/>
            <pc:sldMk cId="1339938645" sldId="323"/>
            <ac:spMk id="25" creationId="{C5CEF9BD-91F7-4F6B-A9A5-4A80FE5B479A}"/>
          </ac:spMkLst>
        </pc:spChg>
        <pc:spChg chg="mod">
          <ac:chgData name="MARIANO ASTARITA" userId="S::mari.astarita@studenti.unina.it::6a82c1f2-6e26-4f49-b415-6437b56a61af" providerId="AD" clId="Web-{6A911AEA-E087-4E06-BB52-FA098846BE03}" dt="2021-07-14T17:06:17.523" v="1364" actId="1076"/>
          <ac:spMkLst>
            <pc:docMk/>
            <pc:sldMk cId="1339938645" sldId="323"/>
            <ac:spMk id="26" creationId="{3E5EBC48-1D81-45C8-9D0F-9636DEBAE174}"/>
          </ac:spMkLst>
        </pc:spChg>
        <pc:spChg chg="mod">
          <ac:chgData name="MARIANO ASTARITA" userId="S::mari.astarita@studenti.unina.it::6a82c1f2-6e26-4f49-b415-6437b56a61af" providerId="AD" clId="Web-{6A911AEA-E087-4E06-BB52-FA098846BE03}" dt="2021-07-14T17:21:35.278" v="1397" actId="1076"/>
          <ac:spMkLst>
            <pc:docMk/>
            <pc:sldMk cId="1339938645" sldId="323"/>
            <ac:spMk id="27" creationId="{E3FEC295-7CFD-48C8-8123-6F6C095634B3}"/>
          </ac:spMkLst>
        </pc:spChg>
        <pc:spChg chg="del">
          <ac:chgData name="MARIANO ASTARITA" userId="S::mari.astarita@studenti.unina.it::6a82c1f2-6e26-4f49-b415-6437b56a61af" providerId="AD" clId="Web-{6A911AEA-E087-4E06-BB52-FA098846BE03}" dt="2021-07-14T16:56:21.588" v="1061"/>
          <ac:spMkLst>
            <pc:docMk/>
            <pc:sldMk cId="1339938645" sldId="323"/>
            <ac:spMk id="28" creationId="{C9E21A3C-49F9-4F04-A085-4D280A015CAB}"/>
          </ac:spMkLst>
        </pc:spChg>
        <pc:spChg chg="mod">
          <ac:chgData name="MARIANO ASTARITA" userId="S::mari.astarita@studenti.unina.it::6a82c1f2-6e26-4f49-b415-6437b56a61af" providerId="AD" clId="Web-{6A911AEA-E087-4E06-BB52-FA098846BE03}" dt="2021-07-14T17:06:26.195" v="1365" actId="1076"/>
          <ac:spMkLst>
            <pc:docMk/>
            <pc:sldMk cId="1339938645" sldId="323"/>
            <ac:spMk id="29" creationId="{1E4A674D-E95D-433C-8DE5-080189E4F78E}"/>
          </ac:spMkLst>
        </pc:spChg>
        <pc:spChg chg="mod">
          <ac:chgData name="MARIANO ASTARITA" userId="S::mari.astarita@studenti.unina.it::6a82c1f2-6e26-4f49-b415-6437b56a61af" providerId="AD" clId="Web-{6A911AEA-E087-4E06-BB52-FA098846BE03}" dt="2021-07-14T17:21:38.825" v="1398" actId="1076"/>
          <ac:spMkLst>
            <pc:docMk/>
            <pc:sldMk cId="1339938645" sldId="323"/>
            <ac:spMk id="30" creationId="{45F02B1E-0EF6-434D-B09C-5D3D9FE4984F}"/>
          </ac:spMkLst>
        </pc:spChg>
        <pc:spChg chg="del">
          <ac:chgData name="MARIANO ASTARITA" userId="S::mari.astarita@studenti.unina.it::6a82c1f2-6e26-4f49-b415-6437b56a61af" providerId="AD" clId="Web-{6A911AEA-E087-4E06-BB52-FA098846BE03}" dt="2021-07-14T16:57:33.684" v="1120"/>
          <ac:spMkLst>
            <pc:docMk/>
            <pc:sldMk cId="1339938645" sldId="323"/>
            <ac:spMk id="31" creationId="{C7892831-8CB2-4C3B-ADA4-44CE007EAAC0}"/>
          </ac:spMkLst>
        </pc:spChg>
        <pc:spChg chg="mod">
          <ac:chgData name="MARIANO ASTARITA" userId="S::mari.astarita@studenti.unina.it::6a82c1f2-6e26-4f49-b415-6437b56a61af" providerId="AD" clId="Web-{6A911AEA-E087-4E06-BB52-FA098846BE03}" dt="2021-07-14T17:06:33.774" v="1366" actId="1076"/>
          <ac:spMkLst>
            <pc:docMk/>
            <pc:sldMk cId="1339938645" sldId="323"/>
            <ac:spMk id="32" creationId="{5DB69E71-8355-4020-B7BB-14E112608939}"/>
          </ac:spMkLst>
        </pc:spChg>
        <pc:spChg chg="mod">
          <ac:chgData name="MARIANO ASTARITA" userId="S::mari.astarita@studenti.unina.it::6a82c1f2-6e26-4f49-b415-6437b56a61af" providerId="AD" clId="Web-{6A911AEA-E087-4E06-BB52-FA098846BE03}" dt="2021-07-14T17:06:54.462" v="1368" actId="1076"/>
          <ac:spMkLst>
            <pc:docMk/>
            <pc:sldMk cId="1339938645" sldId="323"/>
            <ac:spMk id="33" creationId="{8922B5BB-4C11-4583-B30A-F0A23C5A5439}"/>
          </ac:spMkLst>
        </pc:spChg>
        <pc:spChg chg="del">
          <ac:chgData name="MARIANO ASTARITA" userId="S::mari.astarita@studenti.unina.it::6a82c1f2-6e26-4f49-b415-6437b56a61af" providerId="AD" clId="Web-{6A911AEA-E087-4E06-BB52-FA098846BE03}" dt="2021-07-14T16:58:59.170" v="1203"/>
          <ac:spMkLst>
            <pc:docMk/>
            <pc:sldMk cId="1339938645" sldId="323"/>
            <ac:spMk id="34" creationId="{4B10DF0A-3126-496C-96D7-DA06CECAF110}"/>
          </ac:spMkLst>
        </pc:spChg>
        <pc:spChg chg="mod">
          <ac:chgData name="MARIANO ASTARITA" userId="S::mari.astarita@studenti.unina.it::6a82c1f2-6e26-4f49-b415-6437b56a61af" providerId="AD" clId="Web-{6A911AEA-E087-4E06-BB52-FA098846BE03}" dt="2021-07-14T17:06:38.852" v="1367" actId="1076"/>
          <ac:spMkLst>
            <pc:docMk/>
            <pc:sldMk cId="1339938645" sldId="323"/>
            <ac:spMk id="35" creationId="{34BB2C65-116A-4B75-8C14-14C680C5FD2A}"/>
          </ac:spMkLst>
        </pc:spChg>
        <pc:spChg chg="mod">
          <ac:chgData name="MARIANO ASTARITA" userId="S::mari.astarita@studenti.unina.it::6a82c1f2-6e26-4f49-b415-6437b56a61af" providerId="AD" clId="Web-{6A911AEA-E087-4E06-BB52-FA098846BE03}" dt="2021-07-14T17:18:31.446" v="1396" actId="20577"/>
          <ac:spMkLst>
            <pc:docMk/>
            <pc:sldMk cId="1339938645" sldId="323"/>
            <ac:spMk id="36" creationId="{2C4F319D-27B8-4755-B693-513D6CC8A0E4}"/>
          </ac:spMkLst>
        </pc:spChg>
        <pc:picChg chg="add mod ord modCrop">
          <ac:chgData name="MARIANO ASTARITA" userId="S::mari.astarita@studenti.unina.it::6a82c1f2-6e26-4f49-b415-6437b56a61af" providerId="AD" clId="Web-{6A911AEA-E087-4E06-BB52-FA098846BE03}" dt="2021-07-14T17:21:52.075" v="1399" actId="14100"/>
          <ac:picMkLst>
            <pc:docMk/>
            <pc:sldMk cId="1339938645" sldId="323"/>
            <ac:picMk id="37" creationId="{98D09036-FE7F-4FA7-B5E8-12158C7E02E6}"/>
          </ac:picMkLst>
        </pc:picChg>
        <pc:picChg chg="add mod ord modCrop">
          <ac:chgData name="MARIANO ASTARITA" userId="S::mari.astarita@studenti.unina.it::6a82c1f2-6e26-4f49-b415-6437b56a61af" providerId="AD" clId="Web-{6A911AEA-E087-4E06-BB52-FA098846BE03}" dt="2021-07-14T17:05:11.412" v="1355" actId="1076"/>
          <ac:picMkLst>
            <pc:docMk/>
            <pc:sldMk cId="1339938645" sldId="323"/>
            <ac:picMk id="38" creationId="{973970E6-5A37-4F5B-917C-A33AD3D87C0D}"/>
          </ac:picMkLst>
        </pc:picChg>
        <pc:picChg chg="add mod ord modCrop">
          <ac:chgData name="MARIANO ASTARITA" userId="S::mari.astarita@studenti.unina.it::6a82c1f2-6e26-4f49-b415-6437b56a61af" providerId="AD" clId="Web-{6A911AEA-E087-4E06-BB52-FA098846BE03}" dt="2021-07-14T17:04:58.818" v="1353" actId="1076"/>
          <ac:picMkLst>
            <pc:docMk/>
            <pc:sldMk cId="1339938645" sldId="323"/>
            <ac:picMk id="39" creationId="{46739F37-A0F1-4E14-8C73-3DE83C11CD60}"/>
          </ac:picMkLst>
        </pc:picChg>
        <pc:picChg chg="add mod ord modCrop">
          <ac:chgData name="MARIANO ASTARITA" userId="S::mari.astarita@studenti.unina.it::6a82c1f2-6e26-4f49-b415-6437b56a61af" providerId="AD" clId="Web-{6A911AEA-E087-4E06-BB52-FA098846BE03}" dt="2021-07-14T17:03:35.832" v="1343" actId="1076"/>
          <ac:picMkLst>
            <pc:docMk/>
            <pc:sldMk cId="1339938645" sldId="323"/>
            <ac:picMk id="40" creationId="{5D4CA097-EB4D-4D0B-9A39-948A6B160040}"/>
          </ac:picMkLst>
        </pc:picChg>
        <pc:picChg chg="add mod ord modCrop">
          <ac:chgData name="MARIANO ASTARITA" userId="S::mari.astarita@studenti.unina.it::6a82c1f2-6e26-4f49-b415-6437b56a61af" providerId="AD" clId="Web-{6A911AEA-E087-4E06-BB52-FA098846BE03}" dt="2021-07-14T17:04:19.302" v="1347" actId="1076"/>
          <ac:picMkLst>
            <pc:docMk/>
            <pc:sldMk cId="1339938645" sldId="323"/>
            <ac:picMk id="41" creationId="{A5255335-C9A4-44F0-AB2F-8681734622E6}"/>
          </ac:picMkLst>
        </pc:picChg>
        <pc:picChg chg="add mod ord modCrop">
          <ac:chgData name="MARIANO ASTARITA" userId="S::mari.astarita@studenti.unina.it::6a82c1f2-6e26-4f49-b415-6437b56a61af" providerId="AD" clId="Web-{6A911AEA-E087-4E06-BB52-FA098846BE03}" dt="2021-07-14T17:04:33.537" v="1350" actId="1076"/>
          <ac:picMkLst>
            <pc:docMk/>
            <pc:sldMk cId="1339938645" sldId="323"/>
            <ac:picMk id="42" creationId="{79089CEE-7C6C-4CCC-AA4D-882A3772621F}"/>
          </ac:picMkLst>
        </pc:picChg>
        <pc:picChg chg="add mod ord modCrop">
          <ac:chgData name="MARIANO ASTARITA" userId="S::mari.astarita@studenti.unina.it::6a82c1f2-6e26-4f49-b415-6437b56a61af" providerId="AD" clId="Web-{6A911AEA-E087-4E06-BB52-FA098846BE03}" dt="2021-07-14T17:05:40.694" v="1360" actId="1076"/>
          <ac:picMkLst>
            <pc:docMk/>
            <pc:sldMk cId="1339938645" sldId="323"/>
            <ac:picMk id="43" creationId="{187ED9F7-CABD-4DAD-8641-1FB8F43CCAC0}"/>
          </ac:picMkLst>
        </pc:picChg>
        <pc:picChg chg="add mod ord modCrop">
          <ac:chgData name="MARIANO ASTARITA" userId="S::mari.astarita@studenti.unina.it::6a82c1f2-6e26-4f49-b415-6437b56a61af" providerId="AD" clId="Web-{6A911AEA-E087-4E06-BB52-FA098846BE03}" dt="2021-07-14T16:55:19.884" v="1017"/>
          <ac:picMkLst>
            <pc:docMk/>
            <pc:sldMk cId="1339938645" sldId="323"/>
            <ac:picMk id="44" creationId="{882078E9-A766-4FFD-8DD1-4113E9D6EC75}"/>
          </ac:picMkLst>
        </pc:picChg>
        <pc:picChg chg="add mod ord modCrop">
          <ac:chgData name="MARIANO ASTARITA" userId="S::mari.astarita@studenti.unina.it::6a82c1f2-6e26-4f49-b415-6437b56a61af" providerId="AD" clId="Web-{6A911AEA-E087-4E06-BB52-FA098846BE03}" dt="2021-07-14T16:56:21.588" v="1061"/>
          <ac:picMkLst>
            <pc:docMk/>
            <pc:sldMk cId="1339938645" sldId="323"/>
            <ac:picMk id="45" creationId="{E2C416DD-D580-4DFA-BB7A-550D037264C8}"/>
          </ac:picMkLst>
        </pc:picChg>
        <pc:picChg chg="add mod ord modCrop">
          <ac:chgData name="MARIANO ASTARITA" userId="S::mari.astarita@studenti.unina.it::6a82c1f2-6e26-4f49-b415-6437b56a61af" providerId="AD" clId="Web-{6A911AEA-E087-4E06-BB52-FA098846BE03}" dt="2021-07-14T16:57:33.684" v="1120"/>
          <ac:picMkLst>
            <pc:docMk/>
            <pc:sldMk cId="1339938645" sldId="323"/>
            <ac:picMk id="46" creationId="{AA4CD9D6-9707-41E7-A753-D97F0D6434C4}"/>
          </ac:picMkLst>
        </pc:picChg>
        <pc:picChg chg="add mod ord modCrop">
          <ac:chgData name="MARIANO ASTARITA" userId="S::mari.astarita@studenti.unina.it::6a82c1f2-6e26-4f49-b415-6437b56a61af" providerId="AD" clId="Web-{6A911AEA-E087-4E06-BB52-FA098846BE03}" dt="2021-07-14T16:58:59.170" v="1203"/>
          <ac:picMkLst>
            <pc:docMk/>
            <pc:sldMk cId="1339938645" sldId="323"/>
            <ac:picMk id="47" creationId="{A1504DA5-F1E9-4162-B95A-A34A89AC5EF1}"/>
          </ac:picMkLst>
        </pc:picChg>
      </pc:sldChg>
    </pc:docChg>
  </pc:docChgLst>
  <pc:docChgLst>
    <pc:chgData name="MARIANO ASTARITA" userId="S::mari.astarita@studenti.unina.it::6a82c1f2-6e26-4f49-b415-6437b56a61af" providerId="AD" clId="Web-{BD687B61-549F-44E4-BB07-5F3AA64BF5E0}"/>
    <pc:docChg chg="modSld">
      <pc:chgData name="MARIANO ASTARITA" userId="S::mari.astarita@studenti.unina.it::6a82c1f2-6e26-4f49-b415-6437b56a61af" providerId="AD" clId="Web-{BD687B61-549F-44E4-BB07-5F3AA64BF5E0}" dt="2021-07-15T17:29:56.978" v="25" actId="14100"/>
      <pc:docMkLst>
        <pc:docMk/>
      </pc:docMkLst>
      <pc:sldChg chg="modSp">
        <pc:chgData name="MARIANO ASTARITA" userId="S::mari.astarita@studenti.unina.it::6a82c1f2-6e26-4f49-b415-6437b56a61af" providerId="AD" clId="Web-{BD687B61-549F-44E4-BB07-5F3AA64BF5E0}" dt="2021-07-15T17:22:05.319" v="2" actId="20577"/>
        <pc:sldMkLst>
          <pc:docMk/>
          <pc:sldMk cId="1074725472" sldId="273"/>
        </pc:sldMkLst>
        <pc:spChg chg="mod">
          <ac:chgData name="MARIANO ASTARITA" userId="S::mari.astarita@studenti.unina.it::6a82c1f2-6e26-4f49-b415-6437b56a61af" providerId="AD" clId="Web-{BD687B61-549F-44E4-BB07-5F3AA64BF5E0}" dt="2021-07-15T17:22:05.319" v="2" actId="20577"/>
          <ac:spMkLst>
            <pc:docMk/>
            <pc:sldMk cId="1074725472" sldId="273"/>
            <ac:spMk id="13" creationId="{556610ED-3E2D-4E6A-ABD0-150F203E6B46}"/>
          </ac:spMkLst>
        </pc:spChg>
      </pc:sldChg>
      <pc:sldChg chg="modSp">
        <pc:chgData name="MARIANO ASTARITA" userId="S::mari.astarita@studenti.unina.it::6a82c1f2-6e26-4f49-b415-6437b56a61af" providerId="AD" clId="Web-{BD687B61-549F-44E4-BB07-5F3AA64BF5E0}" dt="2021-07-15T17:27:27.255" v="14" actId="20577"/>
        <pc:sldMkLst>
          <pc:docMk/>
          <pc:sldMk cId="2956204929" sldId="280"/>
        </pc:sldMkLst>
        <pc:spChg chg="mod">
          <ac:chgData name="MARIANO ASTARITA" userId="S::mari.astarita@studenti.unina.it::6a82c1f2-6e26-4f49-b415-6437b56a61af" providerId="AD" clId="Web-{BD687B61-549F-44E4-BB07-5F3AA64BF5E0}" dt="2021-07-15T17:27:27.255" v="14" actId="20577"/>
          <ac:spMkLst>
            <pc:docMk/>
            <pc:sldMk cId="2956204929" sldId="280"/>
            <ac:spMk id="13" creationId="{556610ED-3E2D-4E6A-ABD0-150F203E6B46}"/>
          </ac:spMkLst>
        </pc:spChg>
        <pc:spChg chg="mod">
          <ac:chgData name="MARIANO ASTARITA" userId="S::mari.astarita@studenti.unina.it::6a82c1f2-6e26-4f49-b415-6437b56a61af" providerId="AD" clId="Web-{BD687B61-549F-44E4-BB07-5F3AA64BF5E0}" dt="2021-07-15T17:27:02.410" v="7" actId="14100"/>
          <ac:spMkLst>
            <pc:docMk/>
            <pc:sldMk cId="2956204929" sldId="280"/>
            <ac:spMk id="34" creationId="{29455ACD-CCC6-4BEC-AA79-DC1C69D087DF}"/>
          </ac:spMkLst>
        </pc:spChg>
      </pc:sldChg>
      <pc:sldChg chg="modSp">
        <pc:chgData name="MARIANO ASTARITA" userId="S::mari.astarita@studenti.unina.it::6a82c1f2-6e26-4f49-b415-6437b56a61af" providerId="AD" clId="Web-{BD687B61-549F-44E4-BB07-5F3AA64BF5E0}" dt="2021-07-15T17:28:07.177" v="19" actId="20577"/>
        <pc:sldMkLst>
          <pc:docMk/>
          <pc:sldMk cId="2275175635" sldId="300"/>
        </pc:sldMkLst>
        <pc:spChg chg="mod">
          <ac:chgData name="MARIANO ASTARITA" userId="S::mari.astarita@studenti.unina.it::6a82c1f2-6e26-4f49-b415-6437b56a61af" providerId="AD" clId="Web-{BD687B61-549F-44E4-BB07-5F3AA64BF5E0}" dt="2021-07-15T17:28:07.177" v="19" actId="20577"/>
          <ac:spMkLst>
            <pc:docMk/>
            <pc:sldMk cId="2275175635" sldId="300"/>
            <ac:spMk id="13" creationId="{556610ED-3E2D-4E6A-ABD0-150F203E6B46}"/>
          </ac:spMkLst>
        </pc:spChg>
      </pc:sldChg>
      <pc:sldChg chg="modSp">
        <pc:chgData name="MARIANO ASTARITA" userId="S::mari.astarita@studenti.unina.it::6a82c1f2-6e26-4f49-b415-6437b56a61af" providerId="AD" clId="Web-{BD687B61-549F-44E4-BB07-5F3AA64BF5E0}" dt="2021-07-15T17:29:56.978" v="25" actId="14100"/>
        <pc:sldMkLst>
          <pc:docMk/>
          <pc:sldMk cId="2287934587" sldId="315"/>
        </pc:sldMkLst>
        <pc:spChg chg="mod">
          <ac:chgData name="MARIANO ASTARITA" userId="S::mari.astarita@studenti.unina.it::6a82c1f2-6e26-4f49-b415-6437b56a61af" providerId="AD" clId="Web-{BD687B61-549F-44E4-BB07-5F3AA64BF5E0}" dt="2021-07-15T17:29:56.978" v="25" actId="14100"/>
          <ac:spMkLst>
            <pc:docMk/>
            <pc:sldMk cId="2287934587" sldId="315"/>
            <ac:spMk id="3" creationId="{E79493C5-BF60-4612-9F06-178821B628DF}"/>
          </ac:spMkLst>
        </pc:spChg>
        <pc:spChg chg="mod">
          <ac:chgData name="MARIANO ASTARITA" userId="S::mari.astarita@studenti.unina.it::6a82c1f2-6e26-4f49-b415-6437b56a61af" providerId="AD" clId="Web-{BD687B61-549F-44E4-BB07-5F3AA64BF5E0}" dt="2021-07-15T17:28:53.726" v="21"/>
          <ac:spMkLst>
            <pc:docMk/>
            <pc:sldMk cId="2287934587" sldId="315"/>
            <ac:spMk id="4" creationId="{65E227C0-981E-49E9-A422-E3B83A9C88C2}"/>
          </ac:spMkLst>
        </pc:spChg>
      </pc:sldChg>
    </pc:docChg>
  </pc:docChgLst>
  <pc:docChgLst>
    <pc:chgData name="MARIANO ASTARITA" userId="S::mari.astarita@studenti.unina.it::6a82c1f2-6e26-4f49-b415-6437b56a61af" providerId="AD" clId="Web-{FF9D0F9D-B3D5-4842-A299-3F65E1BC4234}"/>
    <pc:docChg chg="modSld">
      <pc:chgData name="MARIANO ASTARITA" userId="S::mari.astarita@studenti.unina.it::6a82c1f2-6e26-4f49-b415-6437b56a61af" providerId="AD" clId="Web-{FF9D0F9D-B3D5-4842-A299-3F65E1BC4234}" dt="2021-07-15T20:07:29.638" v="16"/>
      <pc:docMkLst>
        <pc:docMk/>
      </pc:docMkLst>
      <pc:sldChg chg="addSp delSp modSp">
        <pc:chgData name="MARIANO ASTARITA" userId="S::mari.astarita@studenti.unina.it::6a82c1f2-6e26-4f49-b415-6437b56a61af" providerId="AD" clId="Web-{FF9D0F9D-B3D5-4842-A299-3F65E1BC4234}" dt="2021-07-15T20:07:29.638" v="16"/>
        <pc:sldMkLst>
          <pc:docMk/>
          <pc:sldMk cId="431842459" sldId="314"/>
        </pc:sldMkLst>
        <pc:spChg chg="add del">
          <ac:chgData name="MARIANO ASTARITA" userId="S::mari.astarita@studenti.unina.it::6a82c1f2-6e26-4f49-b415-6437b56a61af" providerId="AD" clId="Web-{FF9D0F9D-B3D5-4842-A299-3F65E1BC4234}" dt="2021-07-15T20:07:29.638" v="16"/>
          <ac:spMkLst>
            <pc:docMk/>
            <pc:sldMk cId="431842459" sldId="314"/>
            <ac:spMk id="2" creationId="{978B219F-69CA-4409-BAFB-803F6ADBC5B1}"/>
          </ac:spMkLst>
        </pc:spChg>
        <pc:spChg chg="mod ord">
          <ac:chgData name="MARIANO ASTARITA" userId="S::mari.astarita@studenti.unina.it::6a82c1f2-6e26-4f49-b415-6437b56a61af" providerId="AD" clId="Web-{FF9D0F9D-B3D5-4842-A299-3F65E1BC4234}" dt="2021-07-15T20:05:40.901" v="15" actId="1076"/>
          <ac:spMkLst>
            <pc:docMk/>
            <pc:sldMk cId="431842459" sldId="314"/>
            <ac:spMk id="3" creationId="{34EBA5E8-F994-4994-AD6F-E610A5620F07}"/>
          </ac:spMkLst>
        </pc:spChg>
        <pc:spChg chg="mod">
          <ac:chgData name="MARIANO ASTARITA" userId="S::mari.astarita@studenti.unina.it::6a82c1f2-6e26-4f49-b415-6437b56a61af" providerId="AD" clId="Web-{FF9D0F9D-B3D5-4842-A299-3F65E1BC4234}" dt="2021-07-15T20:05:37.917" v="14" actId="1076"/>
          <ac:spMkLst>
            <pc:docMk/>
            <pc:sldMk cId="431842459" sldId="314"/>
            <ac:spMk id="4" creationId="{E2B574F7-E15E-49AA-BEF6-A4DCBCA3F57A}"/>
          </ac:spMkLst>
        </pc:spChg>
        <pc:spChg chg="mod">
          <ac:chgData name="MARIANO ASTARITA" userId="S::mari.astarita@studenti.unina.it::6a82c1f2-6e26-4f49-b415-6437b56a61af" providerId="AD" clId="Web-{FF9D0F9D-B3D5-4842-A299-3F65E1BC4234}" dt="2021-07-15T20:05:22.073" v="12"/>
          <ac:spMkLst>
            <pc:docMk/>
            <pc:sldMk cId="431842459" sldId="314"/>
            <ac:spMk id="5" creationId="{E8175B31-F368-494E-B7D5-2CD9DC5E85CD}"/>
          </ac:spMkLst>
        </pc:spChg>
        <pc:spChg chg="add del">
          <ac:chgData name="MARIANO ASTARITA" userId="S::mari.astarita@studenti.unina.it::6a82c1f2-6e26-4f49-b415-6437b56a61af" providerId="AD" clId="Web-{FF9D0F9D-B3D5-4842-A299-3F65E1BC4234}" dt="2021-07-15T20:05:22.073" v="12"/>
          <ac:spMkLst>
            <pc:docMk/>
            <pc:sldMk cId="431842459" sldId="314"/>
            <ac:spMk id="6" creationId="{60445F48-80CA-490F-8F81-5E45FA5E1AC1}"/>
          </ac:spMkLst>
        </pc:spChg>
        <pc:spChg chg="add del">
          <ac:chgData name="MARIANO ASTARITA" userId="S::mari.astarita@studenti.unina.it::6a82c1f2-6e26-4f49-b415-6437b56a61af" providerId="AD" clId="Web-{FF9D0F9D-B3D5-4842-A299-3F65E1BC4234}" dt="2021-07-15T20:05:22.073" v="12"/>
          <ac:spMkLst>
            <pc:docMk/>
            <pc:sldMk cId="431842459" sldId="314"/>
            <ac:spMk id="7" creationId="{D0149BB3-9E3D-4232-A61E-ED082E908204}"/>
          </ac:spMkLst>
        </pc:spChg>
        <pc:spChg chg="add del">
          <ac:chgData name="MARIANO ASTARITA" userId="S::mari.astarita@studenti.unina.it::6a82c1f2-6e26-4f49-b415-6437b56a61af" providerId="AD" clId="Web-{FF9D0F9D-B3D5-4842-A299-3F65E1BC4234}" dt="2021-07-15T20:05:22.073" v="12"/>
          <ac:spMkLst>
            <pc:docMk/>
            <pc:sldMk cId="431842459" sldId="314"/>
            <ac:spMk id="13" creationId="{C2D42905-6668-46AC-AC69-16ECA415336F}"/>
          </ac:spMkLst>
        </pc:spChg>
        <pc:spChg chg="add del">
          <ac:chgData name="MARIANO ASTARITA" userId="S::mari.astarita@studenti.unina.it::6a82c1f2-6e26-4f49-b415-6437b56a61af" providerId="AD" clId="Web-{FF9D0F9D-B3D5-4842-A299-3F65E1BC4234}" dt="2021-07-15T20:05:22.073" v="12"/>
          <ac:spMkLst>
            <pc:docMk/>
            <pc:sldMk cId="431842459" sldId="314"/>
            <ac:spMk id="15" creationId="{0894C6A0-E831-4491-8BA8-F2E05558AD55}"/>
          </ac:spMkLst>
        </pc:spChg>
        <pc:spChg chg="add del">
          <ac:chgData name="MARIANO ASTARITA" userId="S::mari.astarita@studenti.unina.it::6a82c1f2-6e26-4f49-b415-6437b56a61af" providerId="AD" clId="Web-{FF9D0F9D-B3D5-4842-A299-3F65E1BC4234}" dt="2021-07-15T20:05:22.073" v="12"/>
          <ac:spMkLst>
            <pc:docMk/>
            <pc:sldMk cId="431842459" sldId="314"/>
            <ac:spMk id="17" creationId="{60CD9DD6-DF07-49FE-ADA6-F53C74FC06BF}"/>
          </ac:spMkLst>
        </pc:spChg>
        <pc:picChg chg="add del mod ord modCrop">
          <ac:chgData name="MARIANO ASTARITA" userId="S::mari.astarita@studenti.unina.it::6a82c1f2-6e26-4f49-b415-6437b56a61af" providerId="AD" clId="Web-{FF9D0F9D-B3D5-4842-A299-3F65E1BC4234}" dt="2021-07-15T20:05:25.057" v="13"/>
          <ac:picMkLst>
            <pc:docMk/>
            <pc:sldMk cId="431842459" sldId="314"/>
            <ac:picMk id="8" creationId="{AAA5FA68-9C2A-4792-8B23-BFF02A7C000D}"/>
          </ac:picMkLst>
        </pc:picChg>
        <pc:picChg chg="add mod ord modCrop">
          <ac:chgData name="MARIANO ASTARITA" userId="S::mari.astarita@studenti.unina.it::6a82c1f2-6e26-4f49-b415-6437b56a61af" providerId="AD" clId="Web-{FF9D0F9D-B3D5-4842-A299-3F65E1BC4234}" dt="2021-07-15T20:07:29.638" v="16"/>
          <ac:picMkLst>
            <pc:docMk/>
            <pc:sldMk cId="431842459" sldId="314"/>
            <ac:picMk id="9" creationId="{7B7C1986-896A-4875-B2B2-0921D0F562F8}"/>
          </ac:picMkLst>
        </pc:picChg>
      </pc:sldChg>
    </pc:docChg>
  </pc:docChgLst>
  <pc:docChgLst>
    <pc:chgData name="ROBERTO SILVESTRI" userId="S::robert.silvestri@studenti.unina.it::519257fb-5896-4a15-a906-df7f3cf3d734" providerId="AD" clId="Web-{F9B7FEAA-74E8-475E-87AE-0E54DB50CAB2}"/>
    <pc:docChg chg="modSld">
      <pc:chgData name="ROBERTO SILVESTRI" userId="S::robert.silvestri@studenti.unina.it::519257fb-5896-4a15-a906-df7f3cf3d734" providerId="AD" clId="Web-{F9B7FEAA-74E8-475E-87AE-0E54DB50CAB2}" dt="2021-07-15T19:26:54.023" v="2" actId="1076"/>
      <pc:docMkLst>
        <pc:docMk/>
      </pc:docMkLst>
      <pc:sldChg chg="addSp delSp modSp">
        <pc:chgData name="ROBERTO SILVESTRI" userId="S::robert.silvestri@studenti.unina.it::519257fb-5896-4a15-a906-df7f3cf3d734" providerId="AD" clId="Web-{F9B7FEAA-74E8-475E-87AE-0E54DB50CAB2}" dt="2021-07-15T19:26:54.023" v="2" actId="1076"/>
        <pc:sldMkLst>
          <pc:docMk/>
          <pc:sldMk cId="2700506014" sldId="329"/>
        </pc:sldMkLst>
        <pc:spChg chg="del">
          <ac:chgData name="ROBERTO SILVESTRI" userId="S::robert.silvestri@studenti.unina.it::519257fb-5896-4a15-a906-df7f3cf3d734" providerId="AD" clId="Web-{F9B7FEAA-74E8-475E-87AE-0E54DB50CAB2}" dt="2021-07-15T19:26:40.397" v="0"/>
          <ac:spMkLst>
            <pc:docMk/>
            <pc:sldMk cId="2700506014" sldId="329"/>
            <ac:spMk id="2" creationId="{9A2ECB9D-E9DE-414B-A0B1-5C723CE7BED4}"/>
          </ac:spMkLst>
        </pc:spChg>
        <pc:picChg chg="add mod ord modCrop">
          <ac:chgData name="ROBERTO SILVESTRI" userId="S::robert.silvestri@studenti.unina.it::519257fb-5896-4a15-a906-df7f3cf3d734" providerId="AD" clId="Web-{F9B7FEAA-74E8-475E-87AE-0E54DB50CAB2}" dt="2021-07-15T19:26:54.023" v="2" actId="1076"/>
          <ac:picMkLst>
            <pc:docMk/>
            <pc:sldMk cId="2700506014" sldId="329"/>
            <ac:picMk id="8" creationId="{8D00E28C-1F99-48AC-B406-FD1ED5A04CCA}"/>
          </ac:picMkLst>
        </pc:picChg>
      </pc:sldChg>
    </pc:docChg>
  </pc:docChgLst>
  <pc:docChgLst>
    <pc:chgData name="diegocolombatto" userId="S::diegocolombatto_hotmail.it#ext#@communitystudentiunina.onmicrosoft.com::bd8dc885-18d9-437e-9a7d-80793c4c6871" providerId="AD" clId="Web-{D092D207-5D46-4602-B934-32C01ADAD394}"/>
    <pc:docChg chg="addSld modSld">
      <pc:chgData name="diegocolombatto" userId="S::diegocolombatto_hotmail.it#ext#@communitystudentiunina.onmicrosoft.com::bd8dc885-18d9-437e-9a7d-80793c4c6871" providerId="AD" clId="Web-{D092D207-5D46-4602-B934-32C01ADAD394}" dt="2021-07-14T14:30:58.045" v="21" actId="20577"/>
      <pc:docMkLst>
        <pc:docMk/>
      </pc:docMkLst>
      <pc:sldChg chg="modSp new">
        <pc:chgData name="diegocolombatto" userId="S::diegocolombatto_hotmail.it#ext#@communitystudentiunina.onmicrosoft.com::bd8dc885-18d9-437e-9a7d-80793c4c6871" providerId="AD" clId="Web-{D092D207-5D46-4602-B934-32C01ADAD394}" dt="2021-07-14T14:30:58.045" v="21" actId="20577"/>
        <pc:sldMkLst>
          <pc:docMk/>
          <pc:sldMk cId="2826127648" sldId="316"/>
        </pc:sldMkLst>
        <pc:spChg chg="mod">
          <ac:chgData name="diegocolombatto" userId="S::diegocolombatto_hotmail.it#ext#@communitystudentiunina.onmicrosoft.com::bd8dc885-18d9-437e-9a7d-80793c4c6871" providerId="AD" clId="Web-{D092D207-5D46-4602-B934-32C01ADAD394}" dt="2021-07-14T14:28:27.446" v="3" actId="20577"/>
          <ac:spMkLst>
            <pc:docMk/>
            <pc:sldMk cId="2826127648" sldId="316"/>
            <ac:spMk id="2" creationId="{9E6D2AE6-5D1D-46DB-9A1F-6E9B8A8CBCA8}"/>
          </ac:spMkLst>
        </pc:spChg>
        <pc:spChg chg="mod">
          <ac:chgData name="diegocolombatto" userId="S::diegocolombatto_hotmail.it#ext#@communitystudentiunina.onmicrosoft.com::bd8dc885-18d9-437e-9a7d-80793c4c6871" providerId="AD" clId="Web-{D092D207-5D46-4602-B934-32C01ADAD394}" dt="2021-07-14T14:30:58.045" v="21" actId="20577"/>
          <ac:spMkLst>
            <pc:docMk/>
            <pc:sldMk cId="2826127648" sldId="316"/>
            <ac:spMk id="3" creationId="{129EDF88-D875-4C3F-94DB-B71DE0AF72F0}"/>
          </ac:spMkLst>
        </pc:spChg>
      </pc:sldChg>
    </pc:docChg>
  </pc:docChgLst>
  <pc:docChgLst>
    <pc:chgData name="diegocolombatto" userId="S::diegocolombatto_hotmail.it#ext#@communitystudentiunina.onmicrosoft.com::bd8dc885-18d9-437e-9a7d-80793c4c6871" providerId="AD" clId="Web-{1EC1FAD5-948E-4219-88D0-0A85928A5EBF}"/>
    <pc:docChg chg="modSld">
      <pc:chgData name="diegocolombatto" userId="S::diegocolombatto_hotmail.it#ext#@communitystudentiunina.onmicrosoft.com::bd8dc885-18d9-437e-9a7d-80793c4c6871" providerId="AD" clId="Web-{1EC1FAD5-948E-4219-88D0-0A85928A5EBF}" dt="2021-07-14T17:02:57.579" v="31"/>
      <pc:docMkLst>
        <pc:docMk/>
      </pc:docMkLst>
      <pc:sldChg chg="addSp delSp modSp">
        <pc:chgData name="diegocolombatto" userId="S::diegocolombatto_hotmail.it#ext#@communitystudentiunina.onmicrosoft.com::bd8dc885-18d9-437e-9a7d-80793c4c6871" providerId="AD" clId="Web-{1EC1FAD5-948E-4219-88D0-0A85928A5EBF}" dt="2021-07-14T17:02:57.579" v="31"/>
        <pc:sldMkLst>
          <pc:docMk/>
          <pc:sldMk cId="3849936787" sldId="324"/>
        </pc:sldMkLst>
        <pc:spChg chg="del">
          <ac:chgData name="diegocolombatto" userId="S::diegocolombatto_hotmail.it#ext#@communitystudentiunina.onmicrosoft.com::bd8dc885-18d9-437e-9a7d-80793c4c6871" providerId="AD" clId="Web-{1EC1FAD5-948E-4219-88D0-0A85928A5EBF}" dt="2021-07-14T17:00:44.873" v="0"/>
          <ac:spMkLst>
            <pc:docMk/>
            <pc:sldMk cId="3849936787" sldId="324"/>
            <ac:spMk id="3" creationId="{A0048403-4BF1-43DA-A2CC-CCD0457D123F}"/>
          </ac:spMkLst>
        </pc:spChg>
        <pc:spChg chg="del mod">
          <ac:chgData name="diegocolombatto" userId="S::diegocolombatto_hotmail.it#ext#@communitystudentiunina.onmicrosoft.com::bd8dc885-18d9-437e-9a7d-80793c4c6871" providerId="AD" clId="Web-{1EC1FAD5-948E-4219-88D0-0A85928A5EBF}" dt="2021-07-14T17:02:18.250" v="27"/>
          <ac:spMkLst>
            <pc:docMk/>
            <pc:sldMk cId="3849936787" sldId="324"/>
            <ac:spMk id="6" creationId="{F777F64C-F1BC-4AB9-BEA9-2595A1AA82C6}"/>
          </ac:spMkLst>
        </pc:spChg>
        <pc:spChg chg="add mod">
          <ac:chgData name="diegocolombatto" userId="S::diegocolombatto_hotmail.it#ext#@communitystudentiunina.onmicrosoft.com::bd8dc885-18d9-437e-9a7d-80793c4c6871" providerId="AD" clId="Web-{1EC1FAD5-948E-4219-88D0-0A85928A5EBF}" dt="2021-07-14T17:01:41.733" v="18" actId="1076"/>
          <ac:spMkLst>
            <pc:docMk/>
            <pc:sldMk cId="3849936787" sldId="324"/>
            <ac:spMk id="9" creationId="{4D90ED98-3E60-4B11-8CEA-7ED57E99FFD3}"/>
          </ac:spMkLst>
        </pc:spChg>
        <pc:spChg chg="add mod">
          <ac:chgData name="diegocolombatto" userId="S::diegocolombatto_hotmail.it#ext#@communitystudentiunina.onmicrosoft.com::bd8dc885-18d9-437e-9a7d-80793c4c6871" providerId="AD" clId="Web-{1EC1FAD5-948E-4219-88D0-0A85928A5EBF}" dt="2021-07-14T17:02:57.579" v="31"/>
          <ac:spMkLst>
            <pc:docMk/>
            <pc:sldMk cId="3849936787" sldId="324"/>
            <ac:spMk id="11" creationId="{DD97BC55-90C0-47ED-A36B-9F524BAEFD51}"/>
          </ac:spMkLst>
        </pc:spChg>
        <pc:picChg chg="add del mod ord">
          <ac:chgData name="diegocolombatto" userId="S::diegocolombatto_hotmail.it#ext#@communitystudentiunina.onmicrosoft.com::bd8dc885-18d9-437e-9a7d-80793c4c6871" providerId="AD" clId="Web-{1EC1FAD5-948E-4219-88D0-0A85928A5EBF}" dt="2021-07-14T17:02:57.579" v="31"/>
          <ac:picMkLst>
            <pc:docMk/>
            <pc:sldMk cId="3849936787" sldId="324"/>
            <ac:picMk id="8" creationId="{627AC69E-2C8B-4D5C-81A3-C050CEC9DF03}"/>
          </ac:picMkLst>
        </pc:picChg>
      </pc:sldChg>
    </pc:docChg>
  </pc:docChgLst>
  <pc:docChgLst>
    <pc:chgData name="FRANCESCO CORTESE" userId="S::francesc.cortese@studenti.unina.it::8f05c1fd-27cc-4351-a9c4-044245086284" providerId="AD" clId="Web-{9E5BB0BB-55A5-4EB3-B75F-514002EBF264}"/>
    <pc:docChg chg="addSld modSld">
      <pc:chgData name="FRANCESCO CORTESE" userId="S::francesc.cortese@studenti.unina.it::8f05c1fd-27cc-4351-a9c4-044245086284" providerId="AD" clId="Web-{9E5BB0BB-55A5-4EB3-B75F-514002EBF264}" dt="2021-07-14T21:24:36.851" v="15" actId="1076"/>
      <pc:docMkLst>
        <pc:docMk/>
      </pc:docMkLst>
      <pc:sldChg chg="modSp new">
        <pc:chgData name="FRANCESCO CORTESE" userId="S::francesc.cortese@studenti.unina.it::8f05c1fd-27cc-4351-a9c4-044245086284" providerId="AD" clId="Web-{9E5BB0BB-55A5-4EB3-B75F-514002EBF264}" dt="2021-07-14T21:24:36.851" v="15" actId="1076"/>
        <pc:sldMkLst>
          <pc:docMk/>
          <pc:sldMk cId="3575121374" sldId="330"/>
        </pc:sldMkLst>
        <pc:spChg chg="mod">
          <ac:chgData name="FRANCESCO CORTESE" userId="S::francesc.cortese@studenti.unina.it::8f05c1fd-27cc-4351-a9c4-044245086284" providerId="AD" clId="Web-{9E5BB0BB-55A5-4EB3-B75F-514002EBF264}" dt="2021-07-14T21:24:36.851" v="15" actId="1076"/>
          <ac:spMkLst>
            <pc:docMk/>
            <pc:sldMk cId="3575121374" sldId="330"/>
            <ac:spMk id="2" creationId="{C2C3448E-F5A3-413D-90B1-78C87E946767}"/>
          </ac:spMkLst>
        </pc:spChg>
      </pc:sldChg>
    </pc:docChg>
  </pc:docChgLst>
  <pc:docChgLst>
    <pc:chgData name="FRANCESCO CORTESE" userId="S::francesc.cortese@studenti.unina.it::8f05c1fd-27cc-4351-a9c4-044245086284" providerId="AD" clId="Web-{DDEDB27A-07EE-415C-AA49-9E422EAF8FB3}"/>
    <pc:docChg chg="addSld modSld">
      <pc:chgData name="FRANCESCO CORTESE" userId="S::francesc.cortese@studenti.unina.it::8f05c1fd-27cc-4351-a9c4-044245086284" providerId="AD" clId="Web-{DDEDB27A-07EE-415C-AA49-9E422EAF8FB3}" dt="2021-07-14T18:45:57.191" v="289" actId="14100"/>
      <pc:docMkLst>
        <pc:docMk/>
      </pc:docMkLst>
      <pc:sldChg chg="addSp delSp modSp new">
        <pc:chgData name="FRANCESCO CORTESE" userId="S::francesc.cortese@studenti.unina.it::8f05c1fd-27cc-4351-a9c4-044245086284" providerId="AD" clId="Web-{DDEDB27A-07EE-415C-AA49-9E422EAF8FB3}" dt="2021-07-14T18:41:19.310" v="171"/>
        <pc:sldMkLst>
          <pc:docMk/>
          <pc:sldMk cId="743253091" sldId="327"/>
        </pc:sldMkLst>
        <pc:spChg chg="mod">
          <ac:chgData name="FRANCESCO CORTESE" userId="S::francesc.cortese@studenti.unina.it::8f05c1fd-27cc-4351-a9c4-044245086284" providerId="AD" clId="Web-{DDEDB27A-07EE-415C-AA49-9E422EAF8FB3}" dt="2021-07-14T18:08:29.881" v="16" actId="1076"/>
          <ac:spMkLst>
            <pc:docMk/>
            <pc:sldMk cId="743253091" sldId="327"/>
            <ac:spMk id="2" creationId="{8C9704A7-C01F-41B5-9EC8-A019DAC324ED}"/>
          </ac:spMkLst>
        </pc:spChg>
        <pc:spChg chg="add mod">
          <ac:chgData name="FRANCESCO CORTESE" userId="S::francesc.cortese@studenti.unina.it::8f05c1fd-27cc-4351-a9c4-044245086284" providerId="AD" clId="Web-{DDEDB27A-07EE-415C-AA49-9E422EAF8FB3}" dt="2021-07-14T18:36:28.333" v="129" actId="20577"/>
          <ac:spMkLst>
            <pc:docMk/>
            <pc:sldMk cId="743253091" sldId="327"/>
            <ac:spMk id="4" creationId="{C252A96F-6983-48E9-8BEC-9E8511AA0FB6}"/>
          </ac:spMkLst>
        </pc:spChg>
        <pc:picChg chg="add mod">
          <ac:chgData name="FRANCESCO CORTESE" userId="S::francesc.cortese@studenti.unina.it::8f05c1fd-27cc-4351-a9c4-044245086284" providerId="AD" clId="Web-{DDEDB27A-07EE-415C-AA49-9E422EAF8FB3}" dt="2021-07-14T18:26:49.930" v="78" actId="14100"/>
          <ac:picMkLst>
            <pc:docMk/>
            <pc:sldMk cId="743253091" sldId="327"/>
            <ac:picMk id="5" creationId="{DF72408E-71D1-41D0-8164-84ED959C06D8}"/>
          </ac:picMkLst>
        </pc:picChg>
        <pc:picChg chg="add del mod ord">
          <ac:chgData name="FRANCESCO CORTESE" userId="S::francesc.cortese@studenti.unina.it::8f05c1fd-27cc-4351-a9c4-044245086284" providerId="AD" clId="Web-{DDEDB27A-07EE-415C-AA49-9E422EAF8FB3}" dt="2021-07-14T18:41:19.310" v="171"/>
          <ac:picMkLst>
            <pc:docMk/>
            <pc:sldMk cId="743253091" sldId="327"/>
            <ac:picMk id="6" creationId="{87282100-2ADF-4CA2-BEDA-B7FFA8484A85}"/>
          </ac:picMkLst>
        </pc:picChg>
      </pc:sldChg>
      <pc:sldChg chg="addSp delSp modSp new">
        <pc:chgData name="FRANCESCO CORTESE" userId="S::francesc.cortese@studenti.unina.it::8f05c1fd-27cc-4351-a9c4-044245086284" providerId="AD" clId="Web-{DDEDB27A-07EE-415C-AA49-9E422EAF8FB3}" dt="2021-07-14T18:45:57.191" v="289" actId="14100"/>
        <pc:sldMkLst>
          <pc:docMk/>
          <pc:sldMk cId="2776405128" sldId="328"/>
        </pc:sldMkLst>
        <pc:spChg chg="del">
          <ac:chgData name="FRANCESCO CORTESE" userId="S::francesc.cortese@studenti.unina.it::8f05c1fd-27cc-4351-a9c4-044245086284" providerId="AD" clId="Web-{DDEDB27A-07EE-415C-AA49-9E422EAF8FB3}" dt="2021-07-14T18:36:34.615" v="131"/>
          <ac:spMkLst>
            <pc:docMk/>
            <pc:sldMk cId="2776405128" sldId="328"/>
            <ac:spMk id="2" creationId="{AF52334F-D388-477D-82D7-6F1336AFD82C}"/>
          </ac:spMkLst>
        </pc:spChg>
        <pc:spChg chg="add mod">
          <ac:chgData name="FRANCESCO CORTESE" userId="S::francesc.cortese@studenti.unina.it::8f05c1fd-27cc-4351-a9c4-044245086284" providerId="AD" clId="Web-{DDEDB27A-07EE-415C-AA49-9E422EAF8FB3}" dt="2021-07-14T18:45:57.191" v="289" actId="14100"/>
          <ac:spMkLst>
            <pc:docMk/>
            <pc:sldMk cId="2776405128" sldId="328"/>
            <ac:spMk id="4" creationId="{7238C3E5-9643-4956-B4A9-849BCE256E66}"/>
          </ac:spMkLst>
        </pc:spChg>
        <pc:picChg chg="add del mod ord">
          <ac:chgData name="FRANCESCO CORTESE" userId="S::francesc.cortese@studenti.unina.it::8f05c1fd-27cc-4351-a9c4-044245086284" providerId="AD" clId="Web-{DDEDB27A-07EE-415C-AA49-9E422EAF8FB3}" dt="2021-07-14T18:39:52.292" v="160"/>
          <ac:picMkLst>
            <pc:docMk/>
            <pc:sldMk cId="2776405128" sldId="328"/>
            <ac:picMk id="5" creationId="{0549201E-E175-4371-BC37-FDA60872A543}"/>
          </ac:picMkLst>
        </pc:picChg>
      </pc:sldChg>
    </pc:docChg>
  </pc:docChgLst>
  <pc:docChgLst>
    <pc:chgData name="ROBERTO SILVESTRI" userId="S::robert.silvestri@studenti.unina.it::519257fb-5896-4a15-a906-df7f3cf3d734" providerId="AD" clId="Web-{4BA01847-8B97-4623-A8F5-CE2F8F25C44B}"/>
    <pc:docChg chg="delSld modSld">
      <pc:chgData name="ROBERTO SILVESTRI" userId="S::robert.silvestri@studenti.unina.it::519257fb-5896-4a15-a906-df7f3cf3d734" providerId="AD" clId="Web-{4BA01847-8B97-4623-A8F5-CE2F8F25C44B}" dt="2021-07-12T19:23:53.416" v="5"/>
      <pc:docMkLst>
        <pc:docMk/>
      </pc:docMkLst>
      <pc:sldChg chg="modSp">
        <pc:chgData name="ROBERTO SILVESTRI" userId="S::robert.silvestri@studenti.unina.it::519257fb-5896-4a15-a906-df7f3cf3d734" providerId="AD" clId="Web-{4BA01847-8B97-4623-A8F5-CE2F8F25C44B}" dt="2021-07-12T19:23:34.337" v="2" actId="20577"/>
        <pc:sldMkLst>
          <pc:docMk/>
          <pc:sldMk cId="1074725472" sldId="273"/>
        </pc:sldMkLst>
        <pc:spChg chg="mod">
          <ac:chgData name="ROBERTO SILVESTRI" userId="S::robert.silvestri@studenti.unina.it::519257fb-5896-4a15-a906-df7f3cf3d734" providerId="AD" clId="Web-{4BA01847-8B97-4623-A8F5-CE2F8F25C44B}" dt="2021-07-12T19:23:34.337" v="2" actId="20577"/>
          <ac:spMkLst>
            <pc:docMk/>
            <pc:sldMk cId="1074725472" sldId="273"/>
            <ac:spMk id="13" creationId="{556610ED-3E2D-4E6A-ABD0-150F203E6B46}"/>
          </ac:spMkLst>
        </pc:spChg>
      </pc:sldChg>
      <pc:sldChg chg="modSp">
        <pc:chgData name="ROBERTO SILVESTRI" userId="S::robert.silvestri@studenti.unina.it::519257fb-5896-4a15-a906-df7f3cf3d734" providerId="AD" clId="Web-{4BA01847-8B97-4623-A8F5-CE2F8F25C44B}" dt="2021-07-12T19:23:44.243" v="4" actId="20577"/>
        <pc:sldMkLst>
          <pc:docMk/>
          <pc:sldMk cId="2956204929" sldId="280"/>
        </pc:sldMkLst>
        <pc:spChg chg="mod">
          <ac:chgData name="ROBERTO SILVESTRI" userId="S::robert.silvestri@studenti.unina.it::519257fb-5896-4a15-a906-df7f3cf3d734" providerId="AD" clId="Web-{4BA01847-8B97-4623-A8F5-CE2F8F25C44B}" dt="2021-07-12T19:23:44.243" v="4" actId="20577"/>
          <ac:spMkLst>
            <pc:docMk/>
            <pc:sldMk cId="2956204929" sldId="280"/>
            <ac:spMk id="12" creationId="{94C582A2-A406-4C9B-A3DA-BA4EECAB37AC}"/>
          </ac:spMkLst>
        </pc:spChg>
      </pc:sldChg>
      <pc:sldChg chg="del">
        <pc:chgData name="ROBERTO SILVESTRI" userId="S::robert.silvestri@studenti.unina.it::519257fb-5896-4a15-a906-df7f3cf3d734" providerId="AD" clId="Web-{4BA01847-8B97-4623-A8F5-CE2F8F25C44B}" dt="2021-07-12T19:23:53.416" v="5"/>
        <pc:sldMkLst>
          <pc:docMk/>
          <pc:sldMk cId="2596912842" sldId="302"/>
        </pc:sldMkLst>
      </pc:sldChg>
    </pc:docChg>
  </pc:docChgLst>
  <pc:docChgLst>
    <pc:chgData name="MARIANO ASTARITA" userId="S::mari.astarita@studenti.unina.it::6a82c1f2-6e26-4f49-b415-6437b56a61af" providerId="AD" clId="Web-{59643A6A-B14E-47AC-8893-9479E6C58A9A}"/>
    <pc:docChg chg="modSld">
      <pc:chgData name="MARIANO ASTARITA" userId="S::mari.astarita@studenti.unina.it::6a82c1f2-6e26-4f49-b415-6437b56a61af" providerId="AD" clId="Web-{59643A6A-B14E-47AC-8893-9479E6C58A9A}" dt="2021-07-15T20:37:58.555" v="108" actId="20577"/>
      <pc:docMkLst>
        <pc:docMk/>
      </pc:docMkLst>
      <pc:sldChg chg="modSp">
        <pc:chgData name="MARIANO ASTARITA" userId="S::mari.astarita@studenti.unina.it::6a82c1f2-6e26-4f49-b415-6437b56a61af" providerId="AD" clId="Web-{59643A6A-B14E-47AC-8893-9479E6C58A9A}" dt="2021-07-15T20:37:58.555" v="108" actId="20577"/>
        <pc:sldMkLst>
          <pc:docMk/>
          <pc:sldMk cId="3564836078" sldId="336"/>
        </pc:sldMkLst>
        <pc:spChg chg="mod">
          <ac:chgData name="MARIANO ASTARITA" userId="S::mari.astarita@studenti.unina.it::6a82c1f2-6e26-4f49-b415-6437b56a61af" providerId="AD" clId="Web-{59643A6A-B14E-47AC-8893-9479E6C58A9A}" dt="2021-07-15T20:37:58.555" v="108" actId="20577"/>
          <ac:spMkLst>
            <pc:docMk/>
            <pc:sldMk cId="3564836078" sldId="336"/>
            <ac:spMk id="43" creationId="{CF39D3B5-ABDB-4DFF-8107-EF97569C9BBE}"/>
          </ac:spMkLst>
        </pc:spChg>
      </pc:sldChg>
      <pc:sldChg chg="modSp">
        <pc:chgData name="MARIANO ASTARITA" userId="S::mari.astarita@studenti.unina.it::6a82c1f2-6e26-4f49-b415-6437b56a61af" providerId="AD" clId="Web-{59643A6A-B14E-47AC-8893-9479E6C58A9A}" dt="2021-07-15T20:33:20.833" v="60" actId="20577"/>
        <pc:sldMkLst>
          <pc:docMk/>
          <pc:sldMk cId="1267055709" sldId="359"/>
        </pc:sldMkLst>
        <pc:spChg chg="mod">
          <ac:chgData name="MARIANO ASTARITA" userId="S::mari.astarita@studenti.unina.it::6a82c1f2-6e26-4f49-b415-6437b56a61af" providerId="AD" clId="Web-{59643A6A-B14E-47AC-8893-9479E6C58A9A}" dt="2021-07-15T20:33:20.833" v="60" actId="20577"/>
          <ac:spMkLst>
            <pc:docMk/>
            <pc:sldMk cId="1267055709" sldId="359"/>
            <ac:spMk id="6" creationId="{1800A80F-9840-421B-A112-EB2F348F8B40}"/>
          </ac:spMkLst>
        </pc:spChg>
      </pc:sldChg>
    </pc:docChg>
  </pc:docChgLst>
  <pc:docChgLst>
    <pc:chgData name="MARIANO ASTARITA" userId="S::mari.astarita@studenti.unina.it::6a82c1f2-6e26-4f49-b415-6437b56a61af" providerId="AD" clId="Web-{528A8515-D311-45F4-BADD-EE625DF64D39}"/>
    <pc:docChg chg="modSld">
      <pc:chgData name="MARIANO ASTARITA" userId="S::mari.astarita@studenti.unina.it::6a82c1f2-6e26-4f49-b415-6437b56a61af" providerId="AD" clId="Web-{528A8515-D311-45F4-BADD-EE625DF64D39}" dt="2021-07-15T18:00:22.230" v="7"/>
      <pc:docMkLst>
        <pc:docMk/>
      </pc:docMkLst>
      <pc:sldChg chg="addSp delSp modSp mod modClrScheme chgLayout">
        <pc:chgData name="MARIANO ASTARITA" userId="S::mari.astarita@studenti.unina.it::6a82c1f2-6e26-4f49-b415-6437b56a61af" providerId="AD" clId="Web-{528A8515-D311-45F4-BADD-EE625DF64D39}" dt="2021-07-15T18:00:22.230" v="7"/>
        <pc:sldMkLst>
          <pc:docMk/>
          <pc:sldMk cId="2700506014" sldId="329"/>
        </pc:sldMkLst>
        <pc:spChg chg="add del">
          <ac:chgData name="MARIANO ASTARITA" userId="S::mari.astarita@studenti.unina.it::6a82c1f2-6e26-4f49-b415-6437b56a61af" providerId="AD" clId="Web-{528A8515-D311-45F4-BADD-EE625DF64D39}" dt="2021-07-15T17:59:41.541" v="5"/>
          <ac:spMkLst>
            <pc:docMk/>
            <pc:sldMk cId="2700506014" sldId="329"/>
            <ac:spMk id="2" creationId="{9A2ECB9D-E9DE-414B-A0B1-5C723CE7BED4}"/>
          </ac:spMkLst>
        </pc:spChg>
        <pc:spChg chg="add del">
          <ac:chgData name="MARIANO ASTARITA" userId="S::mari.astarita@studenti.unina.it::6a82c1f2-6e26-4f49-b415-6437b56a61af" providerId="AD" clId="Web-{528A8515-D311-45F4-BADD-EE625DF64D39}" dt="2021-07-15T17:58:36.399" v="2"/>
          <ac:spMkLst>
            <pc:docMk/>
            <pc:sldMk cId="2700506014" sldId="329"/>
            <ac:spMk id="3" creationId="{05A601D8-15C1-4306-9819-1434ABA30287}"/>
          </ac:spMkLst>
        </pc:spChg>
        <pc:spChg chg="mod">
          <ac:chgData name="MARIANO ASTARITA" userId="S::mari.astarita@studenti.unina.it::6a82c1f2-6e26-4f49-b415-6437b56a61af" providerId="AD" clId="Web-{528A8515-D311-45F4-BADD-EE625DF64D39}" dt="2021-07-15T17:58:36.399" v="2"/>
          <ac:spMkLst>
            <pc:docMk/>
            <pc:sldMk cId="2700506014" sldId="329"/>
            <ac:spMk id="4" creationId="{6372D206-0D20-4D77-88F6-B114C8A04B1A}"/>
          </ac:spMkLst>
        </pc:spChg>
        <pc:spChg chg="mod">
          <ac:chgData name="MARIANO ASTARITA" userId="S::mari.astarita@studenti.unina.it::6a82c1f2-6e26-4f49-b415-6437b56a61af" providerId="AD" clId="Web-{528A8515-D311-45F4-BADD-EE625DF64D39}" dt="2021-07-15T17:58:36.399" v="2"/>
          <ac:spMkLst>
            <pc:docMk/>
            <pc:sldMk cId="2700506014" sldId="329"/>
            <ac:spMk id="5" creationId="{848271AF-A97E-4491-BF57-F5EB85A64C4D}"/>
          </ac:spMkLst>
        </pc:spChg>
        <pc:spChg chg="add del">
          <ac:chgData name="MARIANO ASTARITA" userId="S::mari.astarita@studenti.unina.it::6a82c1f2-6e26-4f49-b415-6437b56a61af" providerId="AD" clId="Web-{528A8515-D311-45F4-BADD-EE625DF64D39}" dt="2021-07-15T17:58:36.399" v="2"/>
          <ac:spMkLst>
            <pc:docMk/>
            <pc:sldMk cId="2700506014" sldId="329"/>
            <ac:spMk id="6" creationId="{7513A396-D9A9-4413-A53D-C0F9C415FA16}"/>
          </ac:spMkLst>
        </pc:spChg>
        <pc:spChg chg="add del">
          <ac:chgData name="MARIANO ASTARITA" userId="S::mari.astarita@studenti.unina.it::6a82c1f2-6e26-4f49-b415-6437b56a61af" providerId="AD" clId="Web-{528A8515-D311-45F4-BADD-EE625DF64D39}" dt="2021-07-15T17:58:36.399" v="2"/>
          <ac:spMkLst>
            <pc:docMk/>
            <pc:sldMk cId="2700506014" sldId="329"/>
            <ac:spMk id="7" creationId="{E5796D6F-9E54-4DD7-A35F-67B77CC1B2D6}"/>
          </ac:spMkLst>
        </pc:spChg>
        <pc:spChg chg="add del mod">
          <ac:chgData name="MARIANO ASTARITA" userId="S::mari.astarita@studenti.unina.it::6a82c1f2-6e26-4f49-b415-6437b56a61af" providerId="AD" clId="Web-{528A8515-D311-45F4-BADD-EE625DF64D39}" dt="2021-07-15T17:58:36.399" v="2"/>
          <ac:spMkLst>
            <pc:docMk/>
            <pc:sldMk cId="2700506014" sldId="329"/>
            <ac:spMk id="13" creationId="{12B3A21A-AC00-404A-A0B9-852387226600}"/>
          </ac:spMkLst>
        </pc:spChg>
        <pc:spChg chg="add del mod">
          <ac:chgData name="MARIANO ASTARITA" userId="S::mari.astarita@studenti.unina.it::6a82c1f2-6e26-4f49-b415-6437b56a61af" providerId="AD" clId="Web-{528A8515-D311-45F4-BADD-EE625DF64D39}" dt="2021-07-15T17:58:36.399" v="2"/>
          <ac:spMkLst>
            <pc:docMk/>
            <pc:sldMk cId="2700506014" sldId="329"/>
            <ac:spMk id="15" creationId="{D6C1A5B9-8F9E-451F-9F37-346489B220DA}"/>
          </ac:spMkLst>
        </pc:spChg>
        <pc:spChg chg="add del mod">
          <ac:chgData name="MARIANO ASTARITA" userId="S::mari.astarita@studenti.unina.it::6a82c1f2-6e26-4f49-b415-6437b56a61af" providerId="AD" clId="Web-{528A8515-D311-45F4-BADD-EE625DF64D39}" dt="2021-07-15T17:58:36.399" v="2"/>
          <ac:spMkLst>
            <pc:docMk/>
            <pc:sldMk cId="2700506014" sldId="329"/>
            <ac:spMk id="17" creationId="{4F39169B-81E7-49A5-8040-FA0160AB713E}"/>
          </ac:spMkLst>
        </pc:spChg>
        <pc:picChg chg="add del mod ord modCrop">
          <ac:chgData name="MARIANO ASTARITA" userId="S::mari.astarita@studenti.unina.it::6a82c1f2-6e26-4f49-b415-6437b56a61af" providerId="AD" clId="Web-{528A8515-D311-45F4-BADD-EE625DF64D39}" dt="2021-07-15T17:58:40.399" v="3"/>
          <ac:picMkLst>
            <pc:docMk/>
            <pc:sldMk cId="2700506014" sldId="329"/>
            <ac:picMk id="8" creationId="{3AEB3021-34FA-4442-8BC4-3876A456A563}"/>
          </ac:picMkLst>
        </pc:picChg>
        <pc:picChg chg="add del mod ord modCrop">
          <ac:chgData name="MARIANO ASTARITA" userId="S::mari.astarita@studenti.unina.it::6a82c1f2-6e26-4f49-b415-6437b56a61af" providerId="AD" clId="Web-{528A8515-D311-45F4-BADD-EE625DF64D39}" dt="2021-07-15T17:59:41.541" v="5"/>
          <ac:picMkLst>
            <pc:docMk/>
            <pc:sldMk cId="2700506014" sldId="329"/>
            <ac:picMk id="9" creationId="{CCC5EAB0-A3CC-4083-B785-6832096E0C52}"/>
          </ac:picMkLst>
        </pc:picChg>
        <pc:picChg chg="add del">
          <ac:chgData name="MARIANO ASTARITA" userId="S::mari.astarita@studenti.unina.it::6a82c1f2-6e26-4f49-b415-6437b56a61af" providerId="AD" clId="Web-{528A8515-D311-45F4-BADD-EE625DF64D39}" dt="2021-07-15T18:00:22.230" v="7"/>
          <ac:picMkLst>
            <pc:docMk/>
            <pc:sldMk cId="2700506014" sldId="329"/>
            <ac:picMk id="10" creationId="{767F1B60-B039-41B8-972A-2DE8056684C5}"/>
          </ac:picMkLst>
        </pc:picChg>
      </pc:sldChg>
    </pc:docChg>
  </pc:docChgLst>
  <pc:docChgLst>
    <pc:chgData name="diegocolombatto" userId="S::diegocolombatto_hotmail.it#ext#@communitystudentiunina.onmicrosoft.com::bd8dc885-18d9-437e-9a7d-80793c4c6871" providerId="AD" clId="Web-{0D998888-ACA6-45C1-A2AF-DF38AADB0B0C}"/>
    <pc:docChg chg="addSld delSld modSld sldOrd">
      <pc:chgData name="diegocolombatto" userId="S::diegocolombatto_hotmail.it#ext#@communitystudentiunina.onmicrosoft.com::bd8dc885-18d9-437e-9a7d-80793c4c6871" providerId="AD" clId="Web-{0D998888-ACA6-45C1-A2AF-DF38AADB0B0C}" dt="2021-07-14T13:30:14.362" v="117" actId="20577"/>
      <pc:docMkLst>
        <pc:docMk/>
      </pc:docMkLst>
      <pc:sldChg chg="modSp">
        <pc:chgData name="diegocolombatto" userId="S::diegocolombatto_hotmail.it#ext#@communitystudentiunina.onmicrosoft.com::bd8dc885-18d9-437e-9a7d-80793c4c6871" providerId="AD" clId="Web-{0D998888-ACA6-45C1-A2AF-DF38AADB0B0C}" dt="2021-07-14T13:11:05.235" v="1" actId="20577"/>
        <pc:sldMkLst>
          <pc:docMk/>
          <pc:sldMk cId="3135228966" sldId="261"/>
        </pc:sldMkLst>
        <pc:spChg chg="mod">
          <ac:chgData name="diegocolombatto" userId="S::diegocolombatto_hotmail.it#ext#@communitystudentiunina.onmicrosoft.com::bd8dc885-18d9-437e-9a7d-80793c4c6871" providerId="AD" clId="Web-{0D998888-ACA6-45C1-A2AF-DF38AADB0B0C}" dt="2021-07-14T13:11:05.235" v="1" actId="20577"/>
          <ac:spMkLst>
            <pc:docMk/>
            <pc:sldMk cId="3135228966" sldId="261"/>
            <ac:spMk id="6" creationId="{3933031D-018B-489E-B613-2113C1CD2360}"/>
          </ac:spMkLst>
        </pc:spChg>
      </pc:sldChg>
      <pc:sldChg chg="modSp">
        <pc:chgData name="diegocolombatto" userId="S::diegocolombatto_hotmail.it#ext#@communitystudentiunina.onmicrosoft.com::bd8dc885-18d9-437e-9a7d-80793c4c6871" providerId="AD" clId="Web-{0D998888-ACA6-45C1-A2AF-DF38AADB0B0C}" dt="2021-07-14T13:30:14.362" v="117" actId="20577"/>
        <pc:sldMkLst>
          <pc:docMk/>
          <pc:sldMk cId="1074725472" sldId="273"/>
        </pc:sldMkLst>
        <pc:spChg chg="mod">
          <ac:chgData name="diegocolombatto" userId="S::diegocolombatto_hotmail.it#ext#@communitystudentiunina.onmicrosoft.com::bd8dc885-18d9-437e-9a7d-80793c4c6871" providerId="AD" clId="Web-{0D998888-ACA6-45C1-A2AF-DF38AADB0B0C}" dt="2021-07-14T13:27:39.889" v="95" actId="20577"/>
          <ac:spMkLst>
            <pc:docMk/>
            <pc:sldMk cId="1074725472" sldId="273"/>
            <ac:spMk id="2" creationId="{E4C965B6-7E38-4D37-8DC4-198F7E2181D5}"/>
          </ac:spMkLst>
        </pc:spChg>
        <pc:spChg chg="mod">
          <ac:chgData name="diegocolombatto" userId="S::diegocolombatto_hotmail.it#ext#@communitystudentiunina.onmicrosoft.com::bd8dc885-18d9-437e-9a7d-80793c4c6871" providerId="AD" clId="Web-{0D998888-ACA6-45C1-A2AF-DF38AADB0B0C}" dt="2021-07-14T13:27:43.951" v="96" actId="20577"/>
          <ac:spMkLst>
            <pc:docMk/>
            <pc:sldMk cId="1074725472" sldId="273"/>
            <ac:spMk id="12" creationId="{94C582A2-A406-4C9B-A3DA-BA4EECAB37AC}"/>
          </ac:spMkLst>
        </pc:spChg>
        <pc:spChg chg="mod">
          <ac:chgData name="diegocolombatto" userId="S::diegocolombatto_hotmail.it#ext#@communitystudentiunina.onmicrosoft.com::bd8dc885-18d9-437e-9a7d-80793c4c6871" providerId="AD" clId="Web-{0D998888-ACA6-45C1-A2AF-DF38AADB0B0C}" dt="2021-07-14T13:30:14.362" v="117" actId="20577"/>
          <ac:spMkLst>
            <pc:docMk/>
            <pc:sldMk cId="1074725472" sldId="273"/>
            <ac:spMk id="13" creationId="{556610ED-3E2D-4E6A-ABD0-150F203E6B46}"/>
          </ac:spMkLst>
        </pc:spChg>
      </pc:sldChg>
      <pc:sldChg chg="modSp">
        <pc:chgData name="diegocolombatto" userId="S::diegocolombatto_hotmail.it#ext#@communitystudentiunina.onmicrosoft.com::bd8dc885-18d9-437e-9a7d-80793c4c6871" providerId="AD" clId="Web-{0D998888-ACA6-45C1-A2AF-DF38AADB0B0C}" dt="2021-07-14T13:21:40.191" v="62" actId="20577"/>
        <pc:sldMkLst>
          <pc:docMk/>
          <pc:sldMk cId="2956204929" sldId="280"/>
        </pc:sldMkLst>
        <pc:spChg chg="mod">
          <ac:chgData name="diegocolombatto" userId="S::diegocolombatto_hotmail.it#ext#@communitystudentiunina.onmicrosoft.com::bd8dc885-18d9-437e-9a7d-80793c4c6871" providerId="AD" clId="Web-{0D998888-ACA6-45C1-A2AF-DF38AADB0B0C}" dt="2021-07-14T13:21:40.191" v="62" actId="20577"/>
          <ac:spMkLst>
            <pc:docMk/>
            <pc:sldMk cId="2956204929" sldId="280"/>
            <ac:spMk id="12" creationId="{94C582A2-A406-4C9B-A3DA-BA4EECAB37AC}"/>
          </ac:spMkLst>
        </pc:spChg>
      </pc:sldChg>
      <pc:sldChg chg="modSp new ord">
        <pc:chgData name="diegocolombatto" userId="S::diegocolombatto_hotmail.it#ext#@communitystudentiunina.onmicrosoft.com::bd8dc885-18d9-437e-9a7d-80793c4c6871" providerId="AD" clId="Web-{0D998888-ACA6-45C1-A2AF-DF38AADB0B0C}" dt="2021-07-14T13:27:49.733" v="97"/>
        <pc:sldMkLst>
          <pc:docMk/>
          <pc:sldMk cId="431842459" sldId="314"/>
        </pc:sldMkLst>
        <pc:spChg chg="mod">
          <ac:chgData name="diegocolombatto" userId="S::diegocolombatto_hotmail.it#ext#@communitystudentiunina.onmicrosoft.com::bd8dc885-18d9-437e-9a7d-80793c4c6871" providerId="AD" clId="Web-{0D998888-ACA6-45C1-A2AF-DF38AADB0B0C}" dt="2021-07-14T13:25:51.229" v="90" actId="20577"/>
          <ac:spMkLst>
            <pc:docMk/>
            <pc:sldMk cId="431842459" sldId="314"/>
            <ac:spMk id="3" creationId="{34EBA5E8-F994-4994-AD6F-E610A5620F07}"/>
          </ac:spMkLst>
        </pc:spChg>
        <pc:spChg chg="mod">
          <ac:chgData name="diegocolombatto" userId="S::diegocolombatto_hotmail.it#ext#@communitystudentiunina.onmicrosoft.com::bd8dc885-18d9-437e-9a7d-80793c4c6871" providerId="AD" clId="Web-{0D998888-ACA6-45C1-A2AF-DF38AADB0B0C}" dt="2021-07-14T13:24:50.978" v="84" actId="20577"/>
          <ac:spMkLst>
            <pc:docMk/>
            <pc:sldMk cId="431842459" sldId="314"/>
            <ac:spMk id="4" creationId="{E2B574F7-E15E-49AA-BEF6-A4DCBCA3F57A}"/>
          </ac:spMkLst>
        </pc:spChg>
        <pc:spChg chg="mod">
          <ac:chgData name="diegocolombatto" userId="S::diegocolombatto_hotmail.it#ext#@communitystudentiunina.onmicrosoft.com::bd8dc885-18d9-437e-9a7d-80793c4c6871" providerId="AD" clId="Web-{0D998888-ACA6-45C1-A2AF-DF38AADB0B0C}" dt="2021-07-14T13:26:16.730" v="93" actId="20577"/>
          <ac:spMkLst>
            <pc:docMk/>
            <pc:sldMk cId="431842459" sldId="314"/>
            <ac:spMk id="5" creationId="{E8175B31-F368-494E-B7D5-2CD9DC5E85CD}"/>
          </ac:spMkLst>
        </pc:spChg>
      </pc:sldChg>
      <pc:sldChg chg="new del">
        <pc:chgData name="diegocolombatto" userId="S::diegocolombatto_hotmail.it#ext#@communitystudentiunina.onmicrosoft.com::bd8dc885-18d9-437e-9a7d-80793c4c6871" providerId="AD" clId="Web-{0D998888-ACA6-45C1-A2AF-DF38AADB0B0C}" dt="2021-07-14T13:22:14.051" v="64"/>
        <pc:sldMkLst>
          <pc:docMk/>
          <pc:sldMk cId="2701106817" sldId="314"/>
        </pc:sldMkLst>
      </pc:sldChg>
      <pc:sldChg chg="modSp new del">
        <pc:chgData name="diegocolombatto" userId="S::diegocolombatto_hotmail.it#ext#@communitystudentiunina.onmicrosoft.com::bd8dc885-18d9-437e-9a7d-80793c4c6871" providerId="AD" clId="Web-{0D998888-ACA6-45C1-A2AF-DF38AADB0B0C}" dt="2021-07-14T13:19:53.406" v="55"/>
        <pc:sldMkLst>
          <pc:docMk/>
          <pc:sldMk cId="3296479178" sldId="314"/>
        </pc:sldMkLst>
        <pc:spChg chg="mod">
          <ac:chgData name="diegocolombatto" userId="S::diegocolombatto_hotmail.it#ext#@communitystudentiunina.onmicrosoft.com::bd8dc885-18d9-437e-9a7d-80793c4c6871" providerId="AD" clId="Web-{0D998888-ACA6-45C1-A2AF-DF38AADB0B0C}" dt="2021-07-14T13:18:25.482" v="51" actId="14100"/>
          <ac:spMkLst>
            <pc:docMk/>
            <pc:sldMk cId="3296479178" sldId="314"/>
            <ac:spMk id="2" creationId="{EF17432F-95A1-412C-A9C7-69D7EA8003CC}"/>
          </ac:spMkLst>
        </pc:spChg>
        <pc:spChg chg="mod">
          <ac:chgData name="diegocolombatto" userId="S::diegocolombatto_hotmail.it#ext#@communitystudentiunina.onmicrosoft.com::bd8dc885-18d9-437e-9a7d-80793c4c6871" providerId="AD" clId="Web-{0D998888-ACA6-45C1-A2AF-DF38AADB0B0C}" dt="2021-07-14T13:19:50.594" v="54" actId="20577"/>
          <ac:spMkLst>
            <pc:docMk/>
            <pc:sldMk cId="3296479178" sldId="314"/>
            <ac:spMk id="3" creationId="{E7CA3256-052B-4596-BF44-727D43B34DDA}"/>
          </ac:spMkLst>
        </pc:spChg>
      </pc:sldChg>
    </pc:docChg>
  </pc:docChgLst>
  <pc:docChgLst>
    <pc:chgData name="diegocolombatto" userId="S::diegocolombatto_hotmail.it#ext#@communitystudentiunina.onmicrosoft.com::bd8dc885-18d9-437e-9a7d-80793c4c6871" providerId="AD" clId="Web-{07723901-11FA-4AB9-843F-EB5C8467CDE2}"/>
    <pc:docChg chg="addSld delSld modSld">
      <pc:chgData name="diegocolombatto" userId="S::diegocolombatto_hotmail.it#ext#@communitystudentiunina.onmicrosoft.com::bd8dc885-18d9-437e-9a7d-80793c4c6871" providerId="AD" clId="Web-{07723901-11FA-4AB9-843F-EB5C8467CDE2}" dt="2021-07-14T15:10:50.514" v="34"/>
      <pc:docMkLst>
        <pc:docMk/>
      </pc:docMkLst>
      <pc:sldChg chg="modSp">
        <pc:chgData name="diegocolombatto" userId="S::diegocolombatto_hotmail.it#ext#@communitystudentiunina.onmicrosoft.com::bd8dc885-18d9-437e-9a7d-80793c4c6871" providerId="AD" clId="Web-{07723901-11FA-4AB9-843F-EB5C8467CDE2}" dt="2021-07-14T15:03:33.517" v="7" actId="20577"/>
        <pc:sldMkLst>
          <pc:docMk/>
          <pc:sldMk cId="1074725472" sldId="273"/>
        </pc:sldMkLst>
        <pc:spChg chg="mod">
          <ac:chgData name="diegocolombatto" userId="S::diegocolombatto_hotmail.it#ext#@communitystudentiunina.onmicrosoft.com::bd8dc885-18d9-437e-9a7d-80793c4c6871" providerId="AD" clId="Web-{07723901-11FA-4AB9-843F-EB5C8467CDE2}" dt="2021-07-14T15:03:33.517" v="7" actId="20577"/>
          <ac:spMkLst>
            <pc:docMk/>
            <pc:sldMk cId="1074725472" sldId="273"/>
            <ac:spMk id="13" creationId="{556610ED-3E2D-4E6A-ABD0-150F203E6B46}"/>
          </ac:spMkLst>
        </pc:spChg>
      </pc:sldChg>
      <pc:sldChg chg="del">
        <pc:chgData name="diegocolombatto" userId="S::diegocolombatto_hotmail.it#ext#@communitystudentiunina.onmicrosoft.com::bd8dc885-18d9-437e-9a7d-80793c4c6871" providerId="AD" clId="Web-{07723901-11FA-4AB9-843F-EB5C8467CDE2}" dt="2021-07-14T15:03:58.846" v="8"/>
        <pc:sldMkLst>
          <pc:docMk/>
          <pc:sldMk cId="3069052256" sldId="286"/>
        </pc:sldMkLst>
      </pc:sldChg>
      <pc:sldChg chg="modSp">
        <pc:chgData name="diegocolombatto" userId="S::diegocolombatto_hotmail.it#ext#@communitystudentiunina.onmicrosoft.com::bd8dc885-18d9-437e-9a7d-80793c4c6871" providerId="AD" clId="Web-{07723901-11FA-4AB9-843F-EB5C8467CDE2}" dt="2021-07-14T15:05:32.365" v="19" actId="20577"/>
        <pc:sldMkLst>
          <pc:docMk/>
          <pc:sldMk cId="2275175635" sldId="300"/>
        </pc:sldMkLst>
        <pc:spChg chg="mod">
          <ac:chgData name="diegocolombatto" userId="S::diegocolombatto_hotmail.it#ext#@communitystudentiunina.onmicrosoft.com::bd8dc885-18d9-437e-9a7d-80793c4c6871" providerId="AD" clId="Web-{07723901-11FA-4AB9-843F-EB5C8467CDE2}" dt="2021-07-14T15:05:32.365" v="19" actId="20577"/>
          <ac:spMkLst>
            <pc:docMk/>
            <pc:sldMk cId="2275175635" sldId="300"/>
            <ac:spMk id="13" creationId="{556610ED-3E2D-4E6A-ABD0-150F203E6B46}"/>
          </ac:spMkLst>
        </pc:spChg>
      </pc:sldChg>
      <pc:sldChg chg="modSp">
        <pc:chgData name="diegocolombatto" userId="S::diegocolombatto_hotmail.it#ext#@communitystudentiunina.onmicrosoft.com::bd8dc885-18d9-437e-9a7d-80793c4c6871" providerId="AD" clId="Web-{07723901-11FA-4AB9-843F-EB5C8467CDE2}" dt="2021-07-14T15:09:05.339" v="29" actId="20577"/>
        <pc:sldMkLst>
          <pc:docMk/>
          <pc:sldMk cId="2287934587" sldId="315"/>
        </pc:sldMkLst>
        <pc:spChg chg="mod">
          <ac:chgData name="diegocolombatto" userId="S::diegocolombatto_hotmail.it#ext#@communitystudentiunina.onmicrosoft.com::bd8dc885-18d9-437e-9a7d-80793c4c6871" providerId="AD" clId="Web-{07723901-11FA-4AB9-843F-EB5C8467CDE2}" dt="2021-07-14T15:08:14.213" v="23" actId="1076"/>
          <ac:spMkLst>
            <pc:docMk/>
            <pc:sldMk cId="2287934587" sldId="315"/>
            <ac:spMk id="2" creationId="{D9EE23D0-16D7-4D1D-AB15-681A0BBB728A}"/>
          </ac:spMkLst>
        </pc:spChg>
        <pc:spChg chg="mod">
          <ac:chgData name="diegocolombatto" userId="S::diegocolombatto_hotmail.it#ext#@communitystudentiunina.onmicrosoft.com::bd8dc885-18d9-437e-9a7d-80793c4c6871" providerId="AD" clId="Web-{07723901-11FA-4AB9-843F-EB5C8467CDE2}" dt="2021-07-14T15:09:05.339" v="29" actId="20577"/>
          <ac:spMkLst>
            <pc:docMk/>
            <pc:sldMk cId="2287934587" sldId="315"/>
            <ac:spMk id="3" creationId="{E79493C5-BF60-4612-9F06-178821B628DF}"/>
          </ac:spMkLst>
        </pc:spChg>
      </pc:sldChg>
      <pc:sldChg chg="modSp">
        <pc:chgData name="diegocolombatto" userId="S::diegocolombatto_hotmail.it#ext#@communitystudentiunina.onmicrosoft.com::bd8dc885-18d9-437e-9a7d-80793c4c6871" providerId="AD" clId="Web-{07723901-11FA-4AB9-843F-EB5C8467CDE2}" dt="2021-07-14T15:10:48.889" v="33" actId="20577"/>
        <pc:sldMkLst>
          <pc:docMk/>
          <pc:sldMk cId="2826127648" sldId="316"/>
        </pc:sldMkLst>
        <pc:spChg chg="mod">
          <ac:chgData name="diegocolombatto" userId="S::diegocolombatto_hotmail.it#ext#@communitystudentiunina.onmicrosoft.com::bd8dc885-18d9-437e-9a7d-80793c4c6871" providerId="AD" clId="Web-{07723901-11FA-4AB9-843F-EB5C8467CDE2}" dt="2021-07-14T15:10:48.889" v="33" actId="20577"/>
          <ac:spMkLst>
            <pc:docMk/>
            <pc:sldMk cId="2826127648" sldId="316"/>
            <ac:spMk id="3" creationId="{129EDF88-D875-4C3F-94DB-B71DE0AF72F0}"/>
          </ac:spMkLst>
        </pc:spChg>
      </pc:sldChg>
      <pc:sldChg chg="new">
        <pc:chgData name="diegocolombatto" userId="S::diegocolombatto_hotmail.it#ext#@communitystudentiunina.onmicrosoft.com::bd8dc885-18d9-437e-9a7d-80793c4c6871" providerId="AD" clId="Web-{07723901-11FA-4AB9-843F-EB5C8467CDE2}" dt="2021-07-14T15:10:50.514" v="34"/>
        <pc:sldMkLst>
          <pc:docMk/>
          <pc:sldMk cId="944250629" sldId="317"/>
        </pc:sldMkLst>
      </pc:sldChg>
    </pc:docChg>
  </pc:docChgLst>
  <pc:docChgLst>
    <pc:chgData name="MARIANO ASTARITA" userId="S::mari.astarita@studenti.unina.it::6a82c1f2-6e26-4f49-b415-6437b56a61af" providerId="AD" clId="Web-{B47E61BF-30D3-4C45-A72F-5151AAD31409}"/>
    <pc:docChg chg="addSld delSld addMainMaster">
      <pc:chgData name="MARIANO ASTARITA" userId="S::mari.astarita@studenti.unina.it::6a82c1f2-6e26-4f49-b415-6437b56a61af" providerId="AD" clId="Web-{B47E61BF-30D3-4C45-A72F-5151AAD31409}" dt="2021-07-15T20:23:43.486" v="23"/>
      <pc:docMkLst>
        <pc:docMk/>
      </pc:docMkLst>
      <pc:sldChg chg="del">
        <pc:chgData name="MARIANO ASTARITA" userId="S::mari.astarita@studenti.unina.it::6a82c1f2-6e26-4f49-b415-6437b56a61af" providerId="AD" clId="Web-{B47E61BF-30D3-4C45-A72F-5151AAD31409}" dt="2021-07-15T20:23:43.486" v="23"/>
        <pc:sldMkLst>
          <pc:docMk/>
          <pc:sldMk cId="3135228966" sldId="261"/>
        </pc:sldMkLst>
      </pc:sldChg>
      <pc:sldChg chg="add replId">
        <pc:chgData name="MARIANO ASTARITA" userId="S::mari.astarita@studenti.unina.it::6a82c1f2-6e26-4f49-b415-6437b56a61af" providerId="AD" clId="Web-{B47E61BF-30D3-4C45-A72F-5151AAD31409}" dt="2021-07-15T20:23:25.189" v="0"/>
        <pc:sldMkLst>
          <pc:docMk/>
          <pc:sldMk cId="2017241177" sldId="341"/>
        </pc:sldMkLst>
      </pc:sldChg>
      <pc:sldChg chg="add">
        <pc:chgData name="MARIANO ASTARITA" userId="S::mari.astarita@studenti.unina.it::6a82c1f2-6e26-4f49-b415-6437b56a61af" providerId="AD" clId="Web-{B47E61BF-30D3-4C45-A72F-5151AAD31409}" dt="2021-07-15T20:23:29.251" v="1"/>
        <pc:sldMkLst>
          <pc:docMk/>
          <pc:sldMk cId="63994619" sldId="342"/>
        </pc:sldMkLst>
      </pc:sldChg>
      <pc:sldChg chg="add">
        <pc:chgData name="MARIANO ASTARITA" userId="S::mari.astarita@studenti.unina.it::6a82c1f2-6e26-4f49-b415-6437b56a61af" providerId="AD" clId="Web-{B47E61BF-30D3-4C45-A72F-5151AAD31409}" dt="2021-07-15T20:23:29.361" v="2"/>
        <pc:sldMkLst>
          <pc:docMk/>
          <pc:sldMk cId="291983565" sldId="343"/>
        </pc:sldMkLst>
      </pc:sldChg>
      <pc:sldChg chg="add">
        <pc:chgData name="MARIANO ASTARITA" userId="S::mari.astarita@studenti.unina.it::6a82c1f2-6e26-4f49-b415-6437b56a61af" providerId="AD" clId="Web-{B47E61BF-30D3-4C45-A72F-5151AAD31409}" dt="2021-07-15T20:23:29.454" v="3"/>
        <pc:sldMkLst>
          <pc:docMk/>
          <pc:sldMk cId="4072760204" sldId="344"/>
        </pc:sldMkLst>
      </pc:sldChg>
      <pc:sldChg chg="add">
        <pc:chgData name="MARIANO ASTARITA" userId="S::mari.astarita@studenti.unina.it::6a82c1f2-6e26-4f49-b415-6437b56a61af" providerId="AD" clId="Web-{B47E61BF-30D3-4C45-A72F-5151AAD31409}" dt="2021-07-15T20:23:29.595" v="4"/>
        <pc:sldMkLst>
          <pc:docMk/>
          <pc:sldMk cId="3848778837" sldId="345"/>
        </pc:sldMkLst>
      </pc:sldChg>
      <pc:sldChg chg="add">
        <pc:chgData name="MARIANO ASTARITA" userId="S::mari.astarita@studenti.unina.it::6a82c1f2-6e26-4f49-b415-6437b56a61af" providerId="AD" clId="Web-{B47E61BF-30D3-4C45-A72F-5151AAD31409}" dt="2021-07-15T20:23:29.720" v="5"/>
        <pc:sldMkLst>
          <pc:docMk/>
          <pc:sldMk cId="3920840596" sldId="346"/>
        </pc:sldMkLst>
      </pc:sldChg>
      <pc:sldChg chg="add">
        <pc:chgData name="MARIANO ASTARITA" userId="S::mari.astarita@studenti.unina.it::6a82c1f2-6e26-4f49-b415-6437b56a61af" providerId="AD" clId="Web-{B47E61BF-30D3-4C45-A72F-5151AAD31409}" dt="2021-07-15T20:23:29.814" v="6"/>
        <pc:sldMkLst>
          <pc:docMk/>
          <pc:sldMk cId="1245165656" sldId="347"/>
        </pc:sldMkLst>
      </pc:sldChg>
      <pc:sldChg chg="add">
        <pc:chgData name="MARIANO ASTARITA" userId="S::mari.astarita@studenti.unina.it::6a82c1f2-6e26-4f49-b415-6437b56a61af" providerId="AD" clId="Web-{B47E61BF-30D3-4C45-A72F-5151AAD31409}" dt="2021-07-15T20:23:29.892" v="7"/>
        <pc:sldMkLst>
          <pc:docMk/>
          <pc:sldMk cId="934582067" sldId="348"/>
        </pc:sldMkLst>
      </pc:sldChg>
      <pc:sldChg chg="add">
        <pc:chgData name="MARIANO ASTARITA" userId="S::mari.astarita@studenti.unina.it::6a82c1f2-6e26-4f49-b415-6437b56a61af" providerId="AD" clId="Web-{B47E61BF-30D3-4C45-A72F-5151AAD31409}" dt="2021-07-15T20:23:29.954" v="8"/>
        <pc:sldMkLst>
          <pc:docMk/>
          <pc:sldMk cId="211573186" sldId="349"/>
        </pc:sldMkLst>
      </pc:sldChg>
      <pc:sldChg chg="add">
        <pc:chgData name="MARIANO ASTARITA" userId="S::mari.astarita@studenti.unina.it::6a82c1f2-6e26-4f49-b415-6437b56a61af" providerId="AD" clId="Web-{B47E61BF-30D3-4C45-A72F-5151AAD31409}" dt="2021-07-15T20:23:30.048" v="9"/>
        <pc:sldMkLst>
          <pc:docMk/>
          <pc:sldMk cId="2297907781" sldId="350"/>
        </pc:sldMkLst>
      </pc:sldChg>
      <pc:sldChg chg="add">
        <pc:chgData name="MARIANO ASTARITA" userId="S::mari.astarita@studenti.unina.it::6a82c1f2-6e26-4f49-b415-6437b56a61af" providerId="AD" clId="Web-{B47E61BF-30D3-4C45-A72F-5151AAD31409}" dt="2021-07-15T20:23:30.142" v="10"/>
        <pc:sldMkLst>
          <pc:docMk/>
          <pc:sldMk cId="3116741399" sldId="351"/>
        </pc:sldMkLst>
      </pc:sldChg>
      <pc:sldChg chg="add">
        <pc:chgData name="MARIANO ASTARITA" userId="S::mari.astarita@studenti.unina.it::6a82c1f2-6e26-4f49-b415-6437b56a61af" providerId="AD" clId="Web-{B47E61BF-30D3-4C45-A72F-5151AAD31409}" dt="2021-07-15T20:23:30.220" v="11"/>
        <pc:sldMkLst>
          <pc:docMk/>
          <pc:sldMk cId="2200122717" sldId="352"/>
        </pc:sldMkLst>
      </pc:sldChg>
      <pc:sldChg chg="add">
        <pc:chgData name="MARIANO ASTARITA" userId="S::mari.astarita@studenti.unina.it::6a82c1f2-6e26-4f49-b415-6437b56a61af" providerId="AD" clId="Web-{B47E61BF-30D3-4C45-A72F-5151AAD31409}" dt="2021-07-15T20:23:30.548" v="12"/>
        <pc:sldMkLst>
          <pc:docMk/>
          <pc:sldMk cId="3536933668" sldId="353"/>
        </pc:sldMkLst>
      </pc:sldChg>
      <pc:sldChg chg="add">
        <pc:chgData name="MARIANO ASTARITA" userId="S::mari.astarita@studenti.unina.it::6a82c1f2-6e26-4f49-b415-6437b56a61af" providerId="AD" clId="Web-{B47E61BF-30D3-4C45-A72F-5151AAD31409}" dt="2021-07-15T20:23:30.782" v="13"/>
        <pc:sldMkLst>
          <pc:docMk/>
          <pc:sldMk cId="1936540248" sldId="354"/>
        </pc:sldMkLst>
      </pc:sldChg>
      <pc:sldChg chg="add">
        <pc:chgData name="MARIANO ASTARITA" userId="S::mari.astarita@studenti.unina.it::6a82c1f2-6e26-4f49-b415-6437b56a61af" providerId="AD" clId="Web-{B47E61BF-30D3-4C45-A72F-5151AAD31409}" dt="2021-07-15T20:23:30.845" v="14"/>
        <pc:sldMkLst>
          <pc:docMk/>
          <pc:sldMk cId="2686691812" sldId="355"/>
        </pc:sldMkLst>
      </pc:sldChg>
      <pc:sldChg chg="add">
        <pc:chgData name="MARIANO ASTARITA" userId="S::mari.astarita@studenti.unina.it::6a82c1f2-6e26-4f49-b415-6437b56a61af" providerId="AD" clId="Web-{B47E61BF-30D3-4C45-A72F-5151AAD31409}" dt="2021-07-15T20:23:30.923" v="15"/>
        <pc:sldMkLst>
          <pc:docMk/>
          <pc:sldMk cId="2466936890" sldId="356"/>
        </pc:sldMkLst>
      </pc:sldChg>
      <pc:sldChg chg="add">
        <pc:chgData name="MARIANO ASTARITA" userId="S::mari.astarita@studenti.unina.it::6a82c1f2-6e26-4f49-b415-6437b56a61af" providerId="AD" clId="Web-{B47E61BF-30D3-4C45-A72F-5151AAD31409}" dt="2021-07-15T20:23:31.017" v="16"/>
        <pc:sldMkLst>
          <pc:docMk/>
          <pc:sldMk cId="2955763492" sldId="357"/>
        </pc:sldMkLst>
      </pc:sldChg>
      <pc:sldChg chg="add">
        <pc:chgData name="MARIANO ASTARITA" userId="S::mari.astarita@studenti.unina.it::6a82c1f2-6e26-4f49-b415-6437b56a61af" providerId="AD" clId="Web-{B47E61BF-30D3-4C45-A72F-5151AAD31409}" dt="2021-07-15T20:23:31.095" v="17"/>
        <pc:sldMkLst>
          <pc:docMk/>
          <pc:sldMk cId="2811438135" sldId="358"/>
        </pc:sldMkLst>
      </pc:sldChg>
      <pc:sldChg chg="add">
        <pc:chgData name="MARIANO ASTARITA" userId="S::mari.astarita@studenti.unina.it::6a82c1f2-6e26-4f49-b415-6437b56a61af" providerId="AD" clId="Web-{B47E61BF-30D3-4C45-A72F-5151AAD31409}" dt="2021-07-15T20:23:31.173" v="18"/>
        <pc:sldMkLst>
          <pc:docMk/>
          <pc:sldMk cId="1267055709" sldId="359"/>
        </pc:sldMkLst>
      </pc:sldChg>
      <pc:sldChg chg="add">
        <pc:chgData name="MARIANO ASTARITA" userId="S::mari.astarita@studenti.unina.it::6a82c1f2-6e26-4f49-b415-6437b56a61af" providerId="AD" clId="Web-{B47E61BF-30D3-4C45-A72F-5151AAD31409}" dt="2021-07-15T20:23:31.267" v="19"/>
        <pc:sldMkLst>
          <pc:docMk/>
          <pc:sldMk cId="232698812" sldId="360"/>
        </pc:sldMkLst>
      </pc:sldChg>
      <pc:sldChg chg="add">
        <pc:chgData name="MARIANO ASTARITA" userId="S::mari.astarita@studenti.unina.it::6a82c1f2-6e26-4f49-b415-6437b56a61af" providerId="AD" clId="Web-{B47E61BF-30D3-4C45-A72F-5151AAD31409}" dt="2021-07-15T20:23:31.361" v="20"/>
        <pc:sldMkLst>
          <pc:docMk/>
          <pc:sldMk cId="1509841175" sldId="361"/>
        </pc:sldMkLst>
      </pc:sldChg>
      <pc:sldChg chg="add">
        <pc:chgData name="MARIANO ASTARITA" userId="S::mari.astarita@studenti.unina.it::6a82c1f2-6e26-4f49-b415-6437b56a61af" providerId="AD" clId="Web-{B47E61BF-30D3-4C45-A72F-5151AAD31409}" dt="2021-07-15T20:23:31.720" v="21"/>
        <pc:sldMkLst>
          <pc:docMk/>
          <pc:sldMk cId="1121387969" sldId="362"/>
        </pc:sldMkLst>
      </pc:sldChg>
      <pc:sldChg chg="add">
        <pc:chgData name="MARIANO ASTARITA" userId="S::mari.astarita@studenti.unina.it::6a82c1f2-6e26-4f49-b415-6437b56a61af" providerId="AD" clId="Web-{B47E61BF-30D3-4C45-A72F-5151AAD31409}" dt="2021-07-15T20:23:31.814" v="22"/>
        <pc:sldMkLst>
          <pc:docMk/>
          <pc:sldMk cId="1128360874" sldId="363"/>
        </pc:sldMkLst>
      </pc:sldChg>
      <pc:sldMasterChg chg="add addSldLayout">
        <pc:chgData name="MARIANO ASTARITA" userId="S::mari.astarita@studenti.unina.it::6a82c1f2-6e26-4f49-b415-6437b56a61af" providerId="AD" clId="Web-{B47E61BF-30D3-4C45-A72F-5151AAD31409}" dt="2021-07-15T20:23:29.251" v="1"/>
        <pc:sldMasterMkLst>
          <pc:docMk/>
          <pc:sldMasterMk cId="946163275" sldId="2147483648"/>
        </pc:sldMasterMkLst>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1334038435" sldId="2147483649"/>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1734501631" sldId="2147483650"/>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891552186" sldId="2147483652"/>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2139098627" sldId="2147483653"/>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1505855276" sldId="2147483654"/>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2654388017" sldId="2147483656"/>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974837237" sldId="2147483657"/>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1198965872" sldId="2147483660"/>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310335047" sldId="2147483661"/>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904743534" sldId="2147483663"/>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607283000" sldId="2147483664"/>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3336286456" sldId="2147483668"/>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3176449632" sldId="2147483670"/>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3755733506" sldId="2147483673"/>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90670718" sldId="2147483674"/>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3624119938" sldId="2147483676"/>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1503510566" sldId="2147483677"/>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3475950605" sldId="2147483678"/>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4248462375" sldId="2147483680"/>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922257751" sldId="2147483682"/>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2821915802" sldId="2147483683"/>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1284313262" sldId="2147483684"/>
          </pc:sldLayoutMkLst>
        </pc:sldLayoutChg>
        <pc:sldLayoutChg chg="add">
          <pc:chgData name="MARIANO ASTARITA" userId="S::mari.astarita@studenti.unina.it::6a82c1f2-6e26-4f49-b415-6437b56a61af" providerId="AD" clId="Web-{B47E61BF-30D3-4C45-A72F-5151AAD31409}" dt="2021-07-15T20:23:29.251" v="1"/>
          <pc:sldLayoutMkLst>
            <pc:docMk/>
            <pc:sldMasterMk cId="946163275" sldId="2147483648"/>
            <pc:sldLayoutMk cId="1988026631" sldId="2147483685"/>
          </pc:sldLayoutMkLst>
        </pc:sldLayoutChg>
      </pc:sldMasterChg>
    </pc:docChg>
  </pc:docChgLst>
  <pc:docChgLst>
    <pc:chgData name="FRANCESCO CORTESE" userId="S::francesc.cortese@studenti.unina.it::8f05c1fd-27cc-4351-a9c4-044245086284" providerId="AD" clId="Web-{CC41FD99-5D07-4A9C-8B5E-1BD5ADC2E5B5}"/>
    <pc:docChg chg="addSld modSld">
      <pc:chgData name="FRANCESCO CORTESE" userId="S::francesc.cortese@studenti.unina.it::8f05c1fd-27cc-4351-a9c4-044245086284" providerId="AD" clId="Web-{CC41FD99-5D07-4A9C-8B5E-1BD5ADC2E5B5}" dt="2021-07-14T22:11:58.513" v="375" actId="1076"/>
      <pc:docMkLst>
        <pc:docMk/>
      </pc:docMkLst>
      <pc:sldChg chg="addSp delSp modSp">
        <pc:chgData name="FRANCESCO CORTESE" userId="S::francesc.cortese@studenti.unina.it::8f05c1fd-27cc-4351-a9c4-044245086284" providerId="AD" clId="Web-{CC41FD99-5D07-4A9C-8B5E-1BD5ADC2E5B5}" dt="2021-07-14T21:57:37.454" v="143"/>
        <pc:sldMkLst>
          <pc:docMk/>
          <pc:sldMk cId="3575121374" sldId="330"/>
        </pc:sldMkLst>
        <pc:spChg chg="add mod">
          <ac:chgData name="FRANCESCO CORTESE" userId="S::francesc.cortese@studenti.unina.it::8f05c1fd-27cc-4351-a9c4-044245086284" providerId="AD" clId="Web-{CC41FD99-5D07-4A9C-8B5E-1BD5ADC2E5B5}" dt="2021-07-14T21:42:20.294" v="113" actId="20577"/>
          <ac:spMkLst>
            <pc:docMk/>
            <pc:sldMk cId="3575121374" sldId="330"/>
            <ac:spMk id="4" creationId="{A5491367-A5F7-4613-9735-2B92F04E3B5E}"/>
          </ac:spMkLst>
        </pc:spChg>
        <pc:spChg chg="add del">
          <ac:chgData name="FRANCESCO CORTESE" userId="S::francesc.cortese@studenti.unina.it::8f05c1fd-27cc-4351-a9c4-044245086284" providerId="AD" clId="Web-{CC41FD99-5D07-4A9C-8B5E-1BD5ADC2E5B5}" dt="2021-07-14T21:42:25.154" v="115"/>
          <ac:spMkLst>
            <pc:docMk/>
            <pc:sldMk cId="3575121374" sldId="330"/>
            <ac:spMk id="5" creationId="{17CA4A66-2819-41FC-817A-375CE12B2A10}"/>
          </ac:spMkLst>
        </pc:spChg>
        <pc:picChg chg="add del mod ord">
          <ac:chgData name="FRANCESCO CORTESE" userId="S::francesc.cortese@studenti.unina.it::8f05c1fd-27cc-4351-a9c4-044245086284" providerId="AD" clId="Web-{CC41FD99-5D07-4A9C-8B5E-1BD5ADC2E5B5}" dt="2021-07-14T21:56:17.952" v="136"/>
          <ac:picMkLst>
            <pc:docMk/>
            <pc:sldMk cId="3575121374" sldId="330"/>
            <ac:picMk id="6" creationId="{2CDB3BBF-CA1B-44C5-B348-B29DCABDD148}"/>
          </ac:picMkLst>
        </pc:picChg>
        <pc:picChg chg="add del mod">
          <ac:chgData name="FRANCESCO CORTESE" userId="S::francesc.cortese@studenti.unina.it::8f05c1fd-27cc-4351-a9c4-044245086284" providerId="AD" clId="Web-{CC41FD99-5D07-4A9C-8B5E-1BD5ADC2E5B5}" dt="2021-07-14T21:57:37.454" v="143"/>
          <ac:picMkLst>
            <pc:docMk/>
            <pc:sldMk cId="3575121374" sldId="330"/>
            <ac:picMk id="7" creationId="{2E6E5386-2F3D-4E35-84DD-C94D535164D9}"/>
          </ac:picMkLst>
        </pc:picChg>
      </pc:sldChg>
      <pc:sldChg chg="addSp delSp modSp new mod modClrScheme chgLayout">
        <pc:chgData name="FRANCESCO CORTESE" userId="S::francesc.cortese@studenti.unina.it::8f05c1fd-27cc-4351-a9c4-044245086284" providerId="AD" clId="Web-{CC41FD99-5D07-4A9C-8B5E-1BD5ADC2E5B5}" dt="2021-07-14T22:06:22.708" v="289" actId="1076"/>
        <pc:sldMkLst>
          <pc:docMk/>
          <pc:sldMk cId="3396253427" sldId="331"/>
        </pc:sldMkLst>
        <pc:spChg chg="del mod ord">
          <ac:chgData name="FRANCESCO CORTESE" userId="S::francesc.cortese@studenti.unina.it::8f05c1fd-27cc-4351-a9c4-044245086284" providerId="AD" clId="Web-{CC41FD99-5D07-4A9C-8B5E-1BD5ADC2E5B5}" dt="2021-07-14T21:43:30.624" v="118"/>
          <ac:spMkLst>
            <pc:docMk/>
            <pc:sldMk cId="3396253427" sldId="331"/>
            <ac:spMk id="2" creationId="{04F71514-5195-48F3-8604-57D038BC5573}"/>
          </ac:spMkLst>
        </pc:spChg>
        <pc:spChg chg="mod ord">
          <ac:chgData name="FRANCESCO CORTESE" userId="S::francesc.cortese@studenti.unina.it::8f05c1fd-27cc-4351-a9c4-044245086284" providerId="AD" clId="Web-{CC41FD99-5D07-4A9C-8B5E-1BD5ADC2E5B5}" dt="2021-07-14T21:43:23.233" v="117"/>
          <ac:spMkLst>
            <pc:docMk/>
            <pc:sldMk cId="3396253427" sldId="331"/>
            <ac:spMk id="3" creationId="{B29B0940-E776-41CE-B690-A3521A9D2A4F}"/>
          </ac:spMkLst>
        </pc:spChg>
        <pc:spChg chg="add mod">
          <ac:chgData name="FRANCESCO CORTESE" userId="S::francesc.cortese@studenti.unina.it::8f05c1fd-27cc-4351-a9c4-044245086284" providerId="AD" clId="Web-{CC41FD99-5D07-4A9C-8B5E-1BD5ADC2E5B5}" dt="2021-07-14T22:05:13.189" v="264" actId="20577"/>
          <ac:spMkLst>
            <pc:docMk/>
            <pc:sldMk cId="3396253427" sldId="331"/>
            <ac:spMk id="4" creationId="{E9435283-6042-4306-91D7-D6E28F8836FD}"/>
          </ac:spMkLst>
        </pc:spChg>
        <pc:spChg chg="add del">
          <ac:chgData name="FRANCESCO CORTESE" userId="S::francesc.cortese@studenti.unina.it::8f05c1fd-27cc-4351-a9c4-044245086284" providerId="AD" clId="Web-{CC41FD99-5D07-4A9C-8B5E-1BD5ADC2E5B5}" dt="2021-07-14T22:00:58.318" v="187"/>
          <ac:spMkLst>
            <pc:docMk/>
            <pc:sldMk cId="3396253427" sldId="331"/>
            <ac:spMk id="5" creationId="{48B7B5E0-33C0-4441-989E-B049C40BEB41}"/>
          </ac:spMkLst>
        </pc:spChg>
        <pc:spChg chg="add mod">
          <ac:chgData name="FRANCESCO CORTESE" userId="S::francesc.cortese@studenti.unina.it::8f05c1fd-27cc-4351-a9c4-044245086284" providerId="AD" clId="Web-{CC41FD99-5D07-4A9C-8B5E-1BD5ADC2E5B5}" dt="2021-07-14T22:06:22.708" v="289" actId="1076"/>
          <ac:spMkLst>
            <pc:docMk/>
            <pc:sldMk cId="3396253427" sldId="331"/>
            <ac:spMk id="7" creationId="{3D3A633F-A405-468B-AF3C-76A517AF596E}"/>
          </ac:spMkLst>
        </pc:spChg>
        <pc:picChg chg="add mod">
          <ac:chgData name="FRANCESCO CORTESE" userId="S::francesc.cortese@studenti.unina.it::8f05c1fd-27cc-4351-a9c4-044245086284" providerId="AD" clId="Web-{CC41FD99-5D07-4A9C-8B5E-1BD5ADC2E5B5}" dt="2021-07-14T22:06:17.005" v="288" actId="14100"/>
          <ac:picMkLst>
            <pc:docMk/>
            <pc:sldMk cId="3396253427" sldId="331"/>
            <ac:picMk id="6" creationId="{44CCB3F1-D792-40AF-8F79-51778C1338B4}"/>
          </ac:picMkLst>
        </pc:picChg>
      </pc:sldChg>
      <pc:sldChg chg="addSp delSp modSp new">
        <pc:chgData name="FRANCESCO CORTESE" userId="S::francesc.cortese@studenti.unina.it::8f05c1fd-27cc-4351-a9c4-044245086284" providerId="AD" clId="Web-{CC41FD99-5D07-4A9C-8B5E-1BD5ADC2E5B5}" dt="2021-07-14T22:11:58.513" v="375" actId="1076"/>
        <pc:sldMkLst>
          <pc:docMk/>
          <pc:sldMk cId="2041586870" sldId="332"/>
        </pc:sldMkLst>
        <pc:spChg chg="del">
          <ac:chgData name="FRANCESCO CORTESE" userId="S::francesc.cortese@studenti.unina.it::8f05c1fd-27cc-4351-a9c4-044245086284" providerId="AD" clId="Web-{CC41FD99-5D07-4A9C-8B5E-1BD5ADC2E5B5}" dt="2021-07-14T22:06:58.600" v="291"/>
          <ac:spMkLst>
            <pc:docMk/>
            <pc:sldMk cId="2041586870" sldId="332"/>
            <ac:spMk id="2" creationId="{2E18FFCC-E612-4F59-8664-09E2912446A8}"/>
          </ac:spMkLst>
        </pc:spChg>
        <pc:spChg chg="add del mod">
          <ac:chgData name="FRANCESCO CORTESE" userId="S::francesc.cortese@studenti.unina.it::8f05c1fd-27cc-4351-a9c4-044245086284" providerId="AD" clId="Web-{CC41FD99-5D07-4A9C-8B5E-1BD5ADC2E5B5}" dt="2021-07-14T22:07:26.397" v="297"/>
          <ac:spMkLst>
            <pc:docMk/>
            <pc:sldMk cId="2041586870" sldId="332"/>
            <ac:spMk id="4" creationId="{AE283BD3-085F-40AE-968B-E118D6C62820}"/>
          </ac:spMkLst>
        </pc:spChg>
        <pc:spChg chg="add mod">
          <ac:chgData name="FRANCESCO CORTESE" userId="S::francesc.cortese@studenti.unina.it::8f05c1fd-27cc-4351-a9c4-044245086284" providerId="AD" clId="Web-{CC41FD99-5D07-4A9C-8B5E-1BD5ADC2E5B5}" dt="2021-07-14T22:08:03.882" v="308" actId="1076"/>
          <ac:spMkLst>
            <pc:docMk/>
            <pc:sldMk cId="2041586870" sldId="332"/>
            <ac:spMk id="5" creationId="{A4BAC4A6-458E-40BE-AF4F-17278E0AA6FE}"/>
          </ac:spMkLst>
        </pc:spChg>
        <pc:spChg chg="add mod">
          <ac:chgData name="FRANCESCO CORTESE" userId="S::francesc.cortese@studenti.unina.it::8f05c1fd-27cc-4351-a9c4-044245086284" providerId="AD" clId="Web-{CC41FD99-5D07-4A9C-8B5E-1BD5ADC2E5B5}" dt="2021-07-14T22:10:07.120" v="345" actId="20577"/>
          <ac:spMkLst>
            <pc:docMk/>
            <pc:sldMk cId="2041586870" sldId="332"/>
            <ac:spMk id="7" creationId="{4B9DB9CE-37B4-4C7B-A9FA-50C9D9D5FA01}"/>
          </ac:spMkLst>
        </pc:spChg>
        <pc:spChg chg="add mod">
          <ac:chgData name="FRANCESCO CORTESE" userId="S::francesc.cortese@studenti.unina.it::8f05c1fd-27cc-4351-a9c4-044245086284" providerId="AD" clId="Web-{CC41FD99-5D07-4A9C-8B5E-1BD5ADC2E5B5}" dt="2021-07-14T22:11:58.513" v="375" actId="1076"/>
          <ac:spMkLst>
            <pc:docMk/>
            <pc:sldMk cId="2041586870" sldId="332"/>
            <ac:spMk id="8" creationId="{D5650C72-6EC6-47F3-A5D3-2C9E1A293727}"/>
          </ac:spMkLst>
        </pc:spChg>
        <pc:picChg chg="add mod">
          <ac:chgData name="FRANCESCO CORTESE" userId="S::francesc.cortese@studenti.unina.it::8f05c1fd-27cc-4351-a9c4-044245086284" providerId="AD" clId="Web-{CC41FD99-5D07-4A9C-8B5E-1BD5ADC2E5B5}" dt="2021-07-14T22:08:25.633" v="312" actId="1076"/>
          <ac:picMkLst>
            <pc:docMk/>
            <pc:sldMk cId="2041586870" sldId="332"/>
            <ac:picMk id="6" creationId="{4285B27A-7350-4904-A691-98454E78A52E}"/>
          </ac:picMkLst>
        </pc:picChg>
      </pc:sldChg>
    </pc:docChg>
  </pc:docChgLst>
  <pc:docChgLst>
    <pc:chgData name="diegocolombatto" userId="S::diegocolombatto_hotmail.it#ext#@communitystudentiunina.onmicrosoft.com::bd8dc885-18d9-437e-9a7d-80793c4c6871" providerId="AD" clId="Web-{CF4C75D8-1601-4A7C-ACAA-4C4F9A8C9632}"/>
    <pc:docChg chg="addSld delSld modSld">
      <pc:chgData name="diegocolombatto" userId="S::diegocolombatto_hotmail.it#ext#@communitystudentiunina.onmicrosoft.com::bd8dc885-18d9-437e-9a7d-80793c4c6871" providerId="AD" clId="Web-{CF4C75D8-1601-4A7C-ACAA-4C4F9A8C9632}" dt="2021-07-14T16:57:53.339" v="631" actId="20577"/>
      <pc:docMkLst>
        <pc:docMk/>
      </pc:docMkLst>
      <pc:sldChg chg="modSp del">
        <pc:chgData name="diegocolombatto" userId="S::diegocolombatto_hotmail.it#ext#@communitystudentiunina.onmicrosoft.com::bd8dc885-18d9-437e-9a7d-80793c4c6871" providerId="AD" clId="Web-{CF4C75D8-1601-4A7C-ACAA-4C4F9A8C9632}" dt="2021-07-14T15:47:47.556" v="26"/>
        <pc:sldMkLst>
          <pc:docMk/>
          <pc:sldMk cId="3202840524" sldId="306"/>
        </pc:sldMkLst>
        <pc:spChg chg="mod">
          <ac:chgData name="diegocolombatto" userId="S::diegocolombatto_hotmail.it#ext#@communitystudentiunina.onmicrosoft.com::bd8dc885-18d9-437e-9a7d-80793c4c6871" providerId="AD" clId="Web-{CF4C75D8-1601-4A7C-ACAA-4C4F9A8C9632}" dt="2021-07-14T15:47:29.400" v="25" actId="1076"/>
          <ac:spMkLst>
            <pc:docMk/>
            <pc:sldMk cId="3202840524" sldId="306"/>
            <ac:spMk id="43" creationId="{CF39D3B5-ABDB-4DFF-8107-EF97569C9BBE}"/>
          </ac:spMkLst>
        </pc:spChg>
      </pc:sldChg>
      <pc:sldChg chg="del">
        <pc:chgData name="diegocolombatto" userId="S::diegocolombatto_hotmail.it#ext#@communitystudentiunina.onmicrosoft.com::bd8dc885-18d9-437e-9a7d-80793c4c6871" providerId="AD" clId="Web-{CF4C75D8-1601-4A7C-ACAA-4C4F9A8C9632}" dt="2021-07-14T15:46:08.319" v="0"/>
        <pc:sldMkLst>
          <pc:docMk/>
          <pc:sldMk cId="944250629" sldId="317"/>
        </pc:sldMkLst>
      </pc:sldChg>
      <pc:sldChg chg="modSp new">
        <pc:chgData name="diegocolombatto" userId="S::diegocolombatto_hotmail.it#ext#@communitystudentiunina.onmicrosoft.com::bd8dc885-18d9-437e-9a7d-80793c4c6871" providerId="AD" clId="Web-{CF4C75D8-1601-4A7C-ACAA-4C4F9A8C9632}" dt="2021-07-14T16:16:54.659" v="277" actId="20577"/>
        <pc:sldMkLst>
          <pc:docMk/>
          <pc:sldMk cId="2888381315" sldId="317"/>
        </pc:sldMkLst>
        <pc:spChg chg="mod">
          <ac:chgData name="diegocolombatto" userId="S::diegocolombatto_hotmail.it#ext#@communitystudentiunina.onmicrosoft.com::bd8dc885-18d9-437e-9a7d-80793c4c6871" providerId="AD" clId="Web-{CF4C75D8-1601-4A7C-ACAA-4C4F9A8C9632}" dt="2021-07-14T15:49:08.652" v="29" actId="20577"/>
          <ac:spMkLst>
            <pc:docMk/>
            <pc:sldMk cId="2888381315" sldId="317"/>
            <ac:spMk id="4" creationId="{F79CBB33-9BD9-47E6-8788-3DAB9CD5D59F}"/>
          </ac:spMkLst>
        </pc:spChg>
        <pc:spChg chg="mod">
          <ac:chgData name="diegocolombatto" userId="S::diegocolombatto_hotmail.it#ext#@communitystudentiunina.onmicrosoft.com::bd8dc885-18d9-437e-9a7d-80793c4c6871" providerId="AD" clId="Web-{CF4C75D8-1601-4A7C-ACAA-4C4F9A8C9632}" dt="2021-07-14T16:16:54.659" v="277" actId="20577"/>
          <ac:spMkLst>
            <pc:docMk/>
            <pc:sldMk cId="2888381315" sldId="317"/>
            <ac:spMk id="5" creationId="{CF9C8FD7-3DDC-43D9-933E-6514D49B9A67}"/>
          </ac:spMkLst>
        </pc:spChg>
      </pc:sldChg>
      <pc:sldChg chg="modSp new">
        <pc:chgData name="diegocolombatto" userId="S::diegocolombatto_hotmail.it#ext#@communitystudentiunina.onmicrosoft.com::bd8dc885-18d9-437e-9a7d-80793c4c6871" providerId="AD" clId="Web-{CF4C75D8-1601-4A7C-ACAA-4C4F9A8C9632}" dt="2021-07-14T16:25:07.654" v="355" actId="20577"/>
        <pc:sldMkLst>
          <pc:docMk/>
          <pc:sldMk cId="697390610" sldId="320"/>
        </pc:sldMkLst>
        <pc:spChg chg="mod">
          <ac:chgData name="diegocolombatto" userId="S::diegocolombatto_hotmail.it#ext#@communitystudentiunina.onmicrosoft.com::bd8dc885-18d9-437e-9a7d-80793c4c6871" providerId="AD" clId="Web-{CF4C75D8-1601-4A7C-ACAA-4C4F9A8C9632}" dt="2021-07-14T16:25:07.654" v="355" actId="20577"/>
          <ac:spMkLst>
            <pc:docMk/>
            <pc:sldMk cId="697390610" sldId="320"/>
            <ac:spMk id="2" creationId="{FEFA7E9F-BA7C-443F-ACDA-980C403F7E37}"/>
          </ac:spMkLst>
        </pc:spChg>
        <pc:spChg chg="mod">
          <ac:chgData name="diegocolombatto" userId="S::diegocolombatto_hotmail.it#ext#@communitystudentiunina.onmicrosoft.com::bd8dc885-18d9-437e-9a7d-80793c4c6871" providerId="AD" clId="Web-{CF4C75D8-1601-4A7C-ACAA-4C4F9A8C9632}" dt="2021-07-14T16:24:19.684" v="332" actId="20577"/>
          <ac:spMkLst>
            <pc:docMk/>
            <pc:sldMk cId="697390610" sldId="320"/>
            <ac:spMk id="3" creationId="{439A9DDD-FA32-4E08-B9A4-C5D7838E7BA1}"/>
          </ac:spMkLst>
        </pc:spChg>
      </pc:sldChg>
      <pc:sldChg chg="new del">
        <pc:chgData name="diegocolombatto" userId="S::diegocolombatto_hotmail.it#ext#@communitystudentiunina.onmicrosoft.com::bd8dc885-18d9-437e-9a7d-80793c4c6871" providerId="AD" clId="Web-{CF4C75D8-1601-4A7C-ACAA-4C4F9A8C9632}" dt="2021-07-14T15:57:45.323" v="40"/>
        <pc:sldMkLst>
          <pc:docMk/>
          <pc:sldMk cId="3197808013" sldId="320"/>
        </pc:sldMkLst>
      </pc:sldChg>
      <pc:sldChg chg="delSp modSp new">
        <pc:chgData name="diegocolombatto" userId="S::diegocolombatto_hotmail.it#ext#@communitystudentiunina.onmicrosoft.com::bd8dc885-18d9-437e-9a7d-80793c4c6871" providerId="AD" clId="Web-{CF4C75D8-1601-4A7C-ACAA-4C4F9A8C9632}" dt="2021-07-14T16:53:38.803" v="626" actId="14100"/>
        <pc:sldMkLst>
          <pc:docMk/>
          <pc:sldMk cId="1231340088" sldId="321"/>
        </pc:sldMkLst>
        <pc:spChg chg="del">
          <ac:chgData name="diegocolombatto" userId="S::diegocolombatto_hotmail.it#ext#@communitystudentiunina.onmicrosoft.com::bd8dc885-18d9-437e-9a7d-80793c4c6871" providerId="AD" clId="Web-{CF4C75D8-1601-4A7C-ACAA-4C4F9A8C9632}" dt="2021-07-14T16:26:42.488" v="357"/>
          <ac:spMkLst>
            <pc:docMk/>
            <pc:sldMk cId="1231340088" sldId="321"/>
            <ac:spMk id="2" creationId="{62CB067F-6A18-4AAF-96CF-D4A845546A47}"/>
          </ac:spMkLst>
        </pc:spChg>
        <pc:spChg chg="mod">
          <ac:chgData name="diegocolombatto" userId="S::diegocolombatto_hotmail.it#ext#@communitystudentiunina.onmicrosoft.com::bd8dc885-18d9-437e-9a7d-80793c4c6871" providerId="AD" clId="Web-{CF4C75D8-1601-4A7C-ACAA-4C4F9A8C9632}" dt="2021-07-14T16:53:38.803" v="626" actId="14100"/>
          <ac:spMkLst>
            <pc:docMk/>
            <pc:sldMk cId="1231340088" sldId="321"/>
            <ac:spMk id="3" creationId="{5869B16E-CB4A-4957-B273-7748D767DAE1}"/>
          </ac:spMkLst>
        </pc:spChg>
      </pc:sldChg>
      <pc:sldChg chg="modSp new">
        <pc:chgData name="diegocolombatto" userId="S::diegocolombatto_hotmail.it#ext#@communitystudentiunina.onmicrosoft.com::bd8dc885-18d9-437e-9a7d-80793c4c6871" providerId="AD" clId="Web-{CF4C75D8-1601-4A7C-ACAA-4C4F9A8C9632}" dt="2021-07-14T16:57:53.339" v="631" actId="20577"/>
        <pc:sldMkLst>
          <pc:docMk/>
          <pc:sldMk cId="3849936787" sldId="324"/>
        </pc:sldMkLst>
        <pc:spChg chg="mod">
          <ac:chgData name="diegocolombatto" userId="S::diegocolombatto_hotmail.it#ext#@communitystudentiunina.onmicrosoft.com::bd8dc885-18d9-437e-9a7d-80793c4c6871" providerId="AD" clId="Web-{CF4C75D8-1601-4A7C-ACAA-4C4F9A8C9632}" dt="2021-07-14T16:57:53.339" v="631" actId="20577"/>
          <ac:spMkLst>
            <pc:docMk/>
            <pc:sldMk cId="3849936787" sldId="324"/>
            <ac:spMk id="2" creationId="{F81221A8-5BC7-46AC-AC1D-AD1346598B38}"/>
          </ac:spMkLst>
        </pc:spChg>
      </pc:sldChg>
    </pc:docChg>
  </pc:docChgLst>
  <pc:docChgLst>
    <pc:chgData name="MARIANO ASTARITA" userId="S::mari.astarita@studenti.unina.it::6a82c1f2-6e26-4f49-b415-6437b56a61af" providerId="AD" clId="Web-{F3EBEE28-D8A9-440A-B427-149DC2393EF2}"/>
    <pc:docChg chg="addSld modSld">
      <pc:chgData name="MARIANO ASTARITA" userId="S::mari.astarita@studenti.unina.it::6a82c1f2-6e26-4f49-b415-6437b56a61af" providerId="AD" clId="Web-{F3EBEE28-D8A9-440A-B427-149DC2393EF2}" dt="2021-07-15T09:43:19.219" v="38" actId="1076"/>
      <pc:docMkLst>
        <pc:docMk/>
      </pc:docMkLst>
      <pc:sldChg chg="modSp">
        <pc:chgData name="MARIANO ASTARITA" userId="S::mari.astarita@studenti.unina.it::6a82c1f2-6e26-4f49-b415-6437b56a61af" providerId="AD" clId="Web-{F3EBEE28-D8A9-440A-B427-149DC2393EF2}" dt="2021-07-15T09:41:44.747" v="0" actId="14100"/>
        <pc:sldMkLst>
          <pc:docMk/>
          <pc:sldMk cId="1322865852" sldId="333"/>
        </pc:sldMkLst>
        <pc:spChg chg="mod">
          <ac:chgData name="MARIANO ASTARITA" userId="S::mari.astarita@studenti.unina.it::6a82c1f2-6e26-4f49-b415-6437b56a61af" providerId="AD" clId="Web-{F3EBEE28-D8A9-440A-B427-149DC2393EF2}" dt="2021-07-15T09:41:44.747" v="0" actId="14100"/>
          <ac:spMkLst>
            <pc:docMk/>
            <pc:sldMk cId="1322865852" sldId="333"/>
            <ac:spMk id="9" creationId="{6EAF6BD1-E4A7-44F2-A8F1-ACB0F06138EE}"/>
          </ac:spMkLst>
        </pc:spChg>
      </pc:sldChg>
      <pc:sldChg chg="modSp new">
        <pc:chgData name="MARIANO ASTARITA" userId="S::mari.astarita@studenti.unina.it::6a82c1f2-6e26-4f49-b415-6437b56a61af" providerId="AD" clId="Web-{F3EBEE28-D8A9-440A-B427-149DC2393EF2}" dt="2021-07-15T09:43:19.219" v="38" actId="1076"/>
        <pc:sldMkLst>
          <pc:docMk/>
          <pc:sldMk cId="3733191091" sldId="334"/>
        </pc:sldMkLst>
        <pc:spChg chg="mod">
          <ac:chgData name="MARIANO ASTARITA" userId="S::mari.astarita@studenti.unina.it::6a82c1f2-6e26-4f49-b415-6437b56a61af" providerId="AD" clId="Web-{F3EBEE28-D8A9-440A-B427-149DC2393EF2}" dt="2021-07-15T09:43:19.219" v="38" actId="1076"/>
          <ac:spMkLst>
            <pc:docMk/>
            <pc:sldMk cId="3733191091" sldId="334"/>
            <ac:spMk id="2" creationId="{581DB54D-218D-4DE3-91C2-9D1F13CE47A5}"/>
          </ac:spMkLst>
        </pc:spChg>
      </pc:sldChg>
    </pc:docChg>
  </pc:docChgLst>
  <pc:docChgLst>
    <pc:chgData name="MARIANO ASTARITA" userId="S::mari.astarita@studenti.unina.it::6a82c1f2-6e26-4f49-b415-6437b56a61af" providerId="AD" clId="Web-{D81EC780-996E-45A2-8EE9-1E68666F144F}"/>
    <pc:docChg chg="addSld modSld">
      <pc:chgData name="MARIANO ASTARITA" userId="S::mari.astarita@studenti.unina.it::6a82c1f2-6e26-4f49-b415-6437b56a61af" providerId="AD" clId="Web-{D81EC780-996E-45A2-8EE9-1E68666F144F}" dt="2021-07-14T15:49:11.679" v="3"/>
      <pc:docMkLst>
        <pc:docMk/>
      </pc:docMkLst>
      <pc:sldChg chg="addSp delSp modSp new">
        <pc:chgData name="MARIANO ASTARITA" userId="S::mari.astarita@studenti.unina.it::6a82c1f2-6e26-4f49-b415-6437b56a61af" providerId="AD" clId="Web-{D81EC780-996E-45A2-8EE9-1E68666F144F}" dt="2021-07-14T15:49:11.679" v="3"/>
        <pc:sldMkLst>
          <pc:docMk/>
          <pc:sldMk cId="3014366878" sldId="318"/>
        </pc:sldMkLst>
        <pc:picChg chg="add del mod">
          <ac:chgData name="MARIANO ASTARITA" userId="S::mari.astarita@studenti.unina.it::6a82c1f2-6e26-4f49-b415-6437b56a61af" providerId="AD" clId="Web-{D81EC780-996E-45A2-8EE9-1E68666F144F}" dt="2021-07-14T15:49:11.679" v="3"/>
          <ac:picMkLst>
            <pc:docMk/>
            <pc:sldMk cId="3014366878" sldId="318"/>
            <ac:picMk id="4" creationId="{A3BA7315-F39D-48A2-87A3-61A2C9B33B78}"/>
          </ac:picMkLst>
        </pc:picChg>
      </pc:sldChg>
    </pc:docChg>
  </pc:docChgLst>
  <pc:docChgLst>
    <pc:chgData name="MARIANO ASTARITA" userId="S::mari.astarita@studenti.unina.it::6a82c1f2-6e26-4f49-b415-6437b56a61af" providerId="AD" clId="Web-{D08FB178-131D-4668-9084-90F17C538879}"/>
    <pc:docChg chg="modSld">
      <pc:chgData name="MARIANO ASTARITA" userId="S::mari.astarita@studenti.unina.it::6a82c1f2-6e26-4f49-b415-6437b56a61af" providerId="AD" clId="Web-{D08FB178-131D-4668-9084-90F17C538879}" dt="2021-07-20T10:11:40.103" v="19" actId="20577"/>
      <pc:docMkLst>
        <pc:docMk/>
      </pc:docMkLst>
      <pc:sldChg chg="modSp">
        <pc:chgData name="MARIANO ASTARITA" userId="S::mari.astarita@studenti.unina.it::6a82c1f2-6e26-4f49-b415-6437b56a61af" providerId="AD" clId="Web-{D08FB178-131D-4668-9084-90F17C538879}" dt="2021-07-20T10:11:10.696" v="1" actId="20577"/>
        <pc:sldMkLst>
          <pc:docMk/>
          <pc:sldMk cId="1322865852" sldId="333"/>
        </pc:sldMkLst>
        <pc:spChg chg="mod">
          <ac:chgData name="MARIANO ASTARITA" userId="S::mari.astarita@studenti.unina.it::6a82c1f2-6e26-4f49-b415-6437b56a61af" providerId="AD" clId="Web-{D08FB178-131D-4668-9084-90F17C538879}" dt="2021-07-20T10:11:10.696" v="1" actId="20577"/>
          <ac:spMkLst>
            <pc:docMk/>
            <pc:sldMk cId="1322865852" sldId="333"/>
            <ac:spMk id="6" creationId="{D5A9F00B-183A-4DAC-B8C0-BE8B06292B69}"/>
          </ac:spMkLst>
        </pc:spChg>
      </pc:sldChg>
      <pc:sldChg chg="modSp">
        <pc:chgData name="MARIANO ASTARITA" userId="S::mari.astarita@studenti.unina.it::6a82c1f2-6e26-4f49-b415-6437b56a61af" providerId="AD" clId="Web-{D08FB178-131D-4668-9084-90F17C538879}" dt="2021-07-20T10:11:40.103" v="19" actId="20577"/>
        <pc:sldMkLst>
          <pc:docMk/>
          <pc:sldMk cId="2444019209" sldId="339"/>
        </pc:sldMkLst>
        <pc:spChg chg="mod">
          <ac:chgData name="MARIANO ASTARITA" userId="S::mari.astarita@studenti.unina.it::6a82c1f2-6e26-4f49-b415-6437b56a61af" providerId="AD" clId="Web-{D08FB178-131D-4668-9084-90F17C538879}" dt="2021-07-20T10:11:40.103" v="19" actId="20577"/>
          <ac:spMkLst>
            <pc:docMk/>
            <pc:sldMk cId="2444019209" sldId="339"/>
            <ac:spMk id="2" creationId="{E4C965B6-7E38-4D37-8DC4-198F7E2181D5}"/>
          </ac:spMkLst>
        </pc:spChg>
        <pc:spChg chg="mod">
          <ac:chgData name="MARIANO ASTARITA" userId="S::mari.astarita@studenti.unina.it::6a82c1f2-6e26-4f49-b415-6437b56a61af" providerId="AD" clId="Web-{D08FB178-131D-4668-9084-90F17C538879}" dt="2021-07-20T10:11:21.337" v="3" actId="20577"/>
          <ac:spMkLst>
            <pc:docMk/>
            <pc:sldMk cId="2444019209" sldId="339"/>
            <ac:spMk id="13" creationId="{556610ED-3E2D-4E6A-ABD0-150F203E6B46}"/>
          </ac:spMkLst>
        </pc:spChg>
      </pc:sldChg>
    </pc:docChg>
  </pc:docChgLst>
  <pc:docChgLst>
    <pc:chgData name="diegocolombatto" userId="S::diegocolombatto_hotmail.it#ext#@communitystudentiunina.onmicrosoft.com::bd8dc885-18d9-437e-9a7d-80793c4c6871" providerId="AD" clId="Web-{C17D37C4-3523-4011-895B-5A83F7EDC9A9}"/>
    <pc:docChg chg="addSld">
      <pc:chgData name="diegocolombatto" userId="S::diegocolombatto_hotmail.it#ext#@communitystudentiunina.onmicrosoft.com::bd8dc885-18d9-437e-9a7d-80793c4c6871" providerId="AD" clId="Web-{C17D37C4-3523-4011-895B-5A83F7EDC9A9}" dt="2021-07-15T20:18:47.561" v="3"/>
      <pc:docMkLst>
        <pc:docMk/>
      </pc:docMkLst>
      <pc:sldChg chg="add">
        <pc:chgData name="diegocolombatto" userId="S::diegocolombatto_hotmail.it#ext#@communitystudentiunina.onmicrosoft.com::bd8dc885-18d9-437e-9a7d-80793c4c6871" providerId="AD" clId="Web-{C17D37C4-3523-4011-895B-5A83F7EDC9A9}" dt="2021-07-15T20:18:47.108" v="0"/>
        <pc:sldMkLst>
          <pc:docMk/>
          <pc:sldMk cId="980534379" sldId="337"/>
        </pc:sldMkLst>
      </pc:sldChg>
      <pc:sldChg chg="add">
        <pc:chgData name="diegocolombatto" userId="S::diegocolombatto_hotmail.it#ext#@communitystudentiunina.onmicrosoft.com::bd8dc885-18d9-437e-9a7d-80793c4c6871" providerId="AD" clId="Web-{C17D37C4-3523-4011-895B-5A83F7EDC9A9}" dt="2021-07-15T20:18:47.249" v="1"/>
        <pc:sldMkLst>
          <pc:docMk/>
          <pc:sldMk cId="249660821" sldId="338"/>
        </pc:sldMkLst>
      </pc:sldChg>
      <pc:sldChg chg="add">
        <pc:chgData name="diegocolombatto" userId="S::diegocolombatto_hotmail.it#ext#@communitystudentiunina.onmicrosoft.com::bd8dc885-18d9-437e-9a7d-80793c4c6871" providerId="AD" clId="Web-{C17D37C4-3523-4011-895B-5A83F7EDC9A9}" dt="2021-07-15T20:18:47.374" v="2"/>
        <pc:sldMkLst>
          <pc:docMk/>
          <pc:sldMk cId="2444019209" sldId="339"/>
        </pc:sldMkLst>
      </pc:sldChg>
      <pc:sldChg chg="add">
        <pc:chgData name="diegocolombatto" userId="S::diegocolombatto_hotmail.it#ext#@communitystudentiunina.onmicrosoft.com::bd8dc885-18d9-437e-9a7d-80793c4c6871" providerId="AD" clId="Web-{C17D37C4-3523-4011-895B-5A83F7EDC9A9}" dt="2021-07-15T20:18:47.561" v="3"/>
        <pc:sldMkLst>
          <pc:docMk/>
          <pc:sldMk cId="2261803870" sldId="340"/>
        </pc:sldMkLst>
      </pc:sldChg>
    </pc:docChg>
  </pc:docChgLst>
  <pc:docChgLst>
    <pc:chgData name="diegocolombatto" userId="S::diegocolombatto_hotmail.it#ext#@communitystudentiunina.onmicrosoft.com::bd8dc885-18d9-437e-9a7d-80793c4c6871" providerId="AD" clId="Web-{79BC5924-59D4-4A66-ACEF-410D175DFA4E}"/>
    <pc:docChg chg="addSld">
      <pc:chgData name="diegocolombatto" userId="S::diegocolombatto_hotmail.it#ext#@communitystudentiunina.onmicrosoft.com::bd8dc885-18d9-437e-9a7d-80793c4c6871" providerId="AD" clId="Web-{79BC5924-59D4-4A66-ACEF-410D175DFA4E}" dt="2021-07-15T20:16:48.375" v="0"/>
      <pc:docMkLst>
        <pc:docMk/>
      </pc:docMkLst>
      <pc:sldChg chg="add">
        <pc:chgData name="diegocolombatto" userId="S::diegocolombatto_hotmail.it#ext#@communitystudentiunina.onmicrosoft.com::bd8dc885-18d9-437e-9a7d-80793c4c6871" providerId="AD" clId="Web-{79BC5924-59D4-4A66-ACEF-410D175DFA4E}" dt="2021-07-15T20:16:48.375" v="0"/>
        <pc:sldMkLst>
          <pc:docMk/>
          <pc:sldMk cId="3564836078" sldId="33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xmlns="" id="{64464472-DAE5-4012-9A5A-CB432293B4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latin typeface="Tw Cen MT" panose="020B0602020104020603" pitchFamily="34" charset="0"/>
            </a:endParaRPr>
          </a:p>
        </p:txBody>
      </p:sp>
      <p:sp>
        <p:nvSpPr>
          <p:cNvPr id="3" name="Segnaposto data 2">
            <a:extLst>
              <a:ext uri="{FF2B5EF4-FFF2-40B4-BE49-F238E27FC236}">
                <a16:creationId xmlns:a16="http://schemas.microsoft.com/office/drawing/2014/main" xmlns="" id="{0586DB41-0314-4E22-8F5A-547FA67B06A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C7229B0-3DF2-4999-A1C2-AE1C4C4470E8}" type="datetime1">
              <a:rPr lang="it-IT" smtClean="0">
                <a:latin typeface="Tw Cen MT" panose="020B0602020104020603" pitchFamily="34" charset="0"/>
              </a:rPr>
              <a:t>21/07/2021</a:t>
            </a:fld>
            <a:endParaRPr lang="it-IT">
              <a:latin typeface="Tw Cen MT" panose="020B0602020104020603" pitchFamily="34" charset="0"/>
            </a:endParaRPr>
          </a:p>
        </p:txBody>
      </p:sp>
      <p:sp>
        <p:nvSpPr>
          <p:cNvPr id="4" name="Segnaposto piè di pagina 3">
            <a:extLst>
              <a:ext uri="{FF2B5EF4-FFF2-40B4-BE49-F238E27FC236}">
                <a16:creationId xmlns:a16="http://schemas.microsoft.com/office/drawing/2014/main" xmlns="" id="{D563188E-D235-4A3B-823C-E0E10F336C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latin typeface="Tw Cen MT" panose="020B0602020104020603" pitchFamily="34" charset="0"/>
            </a:endParaRPr>
          </a:p>
        </p:txBody>
      </p:sp>
      <p:sp>
        <p:nvSpPr>
          <p:cNvPr id="5" name="Segnaposto numero diapositiva 4">
            <a:extLst>
              <a:ext uri="{FF2B5EF4-FFF2-40B4-BE49-F238E27FC236}">
                <a16:creationId xmlns:a16="http://schemas.microsoft.com/office/drawing/2014/main" xmlns="" id="{04D3A68C-A1CC-4704-8503-01E13B0AED6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1BB1589-0F8A-400D-AEF4-57688446A2F5}" type="slidenum">
              <a:rPr lang="it-IT" smtClean="0">
                <a:latin typeface="Tw Cen MT" panose="020B0602020104020603" pitchFamily="34" charset="0"/>
              </a:rPr>
              <a:t>‹N›</a:t>
            </a:fld>
            <a:endParaRPr lang="it-IT">
              <a:latin typeface="Tw Cen MT" panose="020B0602020104020603" pitchFamily="34" charset="0"/>
            </a:endParaRPr>
          </a:p>
        </p:txBody>
      </p:sp>
    </p:spTree>
    <p:extLst>
      <p:ext uri="{BB962C8B-B14F-4D97-AF65-F5344CB8AC3E}">
        <p14:creationId xmlns:p14="http://schemas.microsoft.com/office/powerpoint/2010/main" val="2821910589"/>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7-15T00:49:47.192"/>
    </inkml:context>
    <inkml:brush xml:id="br0">
      <inkml:brushProperty name="width" value="0.05" units="cm"/>
      <inkml:brushProperty name="height" value="0.05" units="cm"/>
    </inkml:brush>
  </inkml:definitions>
  <inkml:trace contextRef="#ctx0" brushRef="#br0">3 37 5920 0 0,'0'0'0'0'0,"-2"-36"0"0"0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Tw Cen MT" panose="020B0602020104020603" pitchFamily="34" charset="0"/>
              </a:defRPr>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Tw Cen MT" panose="020B0602020104020603" pitchFamily="34" charset="0"/>
              </a:defRPr>
            </a:lvl1pPr>
          </a:lstStyle>
          <a:p>
            <a:pPr rtl="0"/>
            <a:fld id="{A8179E5A-E0EC-4D14-85DA-2BF1DBD2D7AB}" type="datetime1">
              <a:rPr lang="it-IT" noProof="0" smtClean="0"/>
              <a:t>21/07/2021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Tw Cen MT" panose="020B0602020104020603" pitchFamily="34" charset="0"/>
              </a:defRPr>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Tw Cen MT" panose="020B0602020104020603" pitchFamily="34" charset="0"/>
              </a:defRPr>
            </a:lvl1pPr>
          </a:lstStyle>
          <a:p>
            <a:pPr rtl="0"/>
            <a:fld id="{DAE5FABD-26C8-4F74-B1E3-45BC91BC9D7B}" type="slidenum">
              <a:rPr lang="it-IT" noProof="0" smtClean="0"/>
              <a:pPr rtl="0"/>
              <a:t>‹N›</a:t>
            </a:fld>
            <a:endParaRPr lang="it-IT" noProof="0"/>
          </a:p>
        </p:txBody>
      </p:sp>
    </p:spTree>
    <p:extLst>
      <p:ext uri="{BB962C8B-B14F-4D97-AF65-F5344CB8AC3E}">
        <p14:creationId xmlns:p14="http://schemas.microsoft.com/office/powerpoint/2010/main" val="25077535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Tw Cen MT" panose="020B0602020104020603" pitchFamily="34" charset="0"/>
        <a:ea typeface="+mn-ea"/>
        <a:cs typeface="+mn-cs"/>
      </a:defRPr>
    </a:lvl1pPr>
    <a:lvl2pPr marL="457200" algn="l" defTabSz="914400" rtl="0" eaLnBrk="1" latinLnBrk="0" hangingPunct="1">
      <a:defRPr sz="1200" kern="1200">
        <a:solidFill>
          <a:schemeClr val="tx1"/>
        </a:solidFill>
        <a:latin typeface="Tw Cen MT" panose="020B0602020104020603" pitchFamily="34" charset="0"/>
        <a:ea typeface="+mn-ea"/>
        <a:cs typeface="+mn-cs"/>
      </a:defRPr>
    </a:lvl2pPr>
    <a:lvl3pPr marL="914400" algn="l" defTabSz="914400" rtl="0" eaLnBrk="1" latinLnBrk="0" hangingPunct="1">
      <a:defRPr sz="1200" kern="1200">
        <a:solidFill>
          <a:schemeClr val="tx1"/>
        </a:solidFill>
        <a:latin typeface="Tw Cen MT" panose="020B0602020104020603" pitchFamily="34" charset="0"/>
        <a:ea typeface="+mn-ea"/>
        <a:cs typeface="+mn-cs"/>
      </a:defRPr>
    </a:lvl3pPr>
    <a:lvl4pPr marL="1371600" algn="l" defTabSz="914400" rtl="0" eaLnBrk="1" latinLnBrk="0" hangingPunct="1">
      <a:defRPr sz="1200" kern="1200">
        <a:solidFill>
          <a:schemeClr val="tx1"/>
        </a:solidFill>
        <a:latin typeface="Tw Cen MT" panose="020B0602020104020603" pitchFamily="34" charset="0"/>
        <a:ea typeface="+mn-ea"/>
        <a:cs typeface="+mn-cs"/>
      </a:defRPr>
    </a:lvl4pPr>
    <a:lvl5pPr marL="1828800" algn="l" defTabSz="914400" rtl="0" eaLnBrk="1" latinLnBrk="0" hangingPunct="1">
      <a:defRPr sz="1200" kern="1200">
        <a:solidFill>
          <a:schemeClr val="tx1"/>
        </a:solidFill>
        <a:latin typeface="Tw Cen MT" panose="020B06020201040206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B8649DAF-093F-4482-AA38-346E9A2DEE94}" type="slidenum">
              <a:rPr lang="it-IT" smtClean="0"/>
              <a:t>1</a:t>
            </a:fld>
            <a:endParaRPr lang="it-IT"/>
          </a:p>
        </p:txBody>
      </p:sp>
    </p:spTree>
    <p:extLst>
      <p:ext uri="{BB962C8B-B14F-4D97-AF65-F5344CB8AC3E}">
        <p14:creationId xmlns:p14="http://schemas.microsoft.com/office/powerpoint/2010/main" val="2863156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pPr rtl="0"/>
            <a:fld id="{B8649DAF-093F-4482-AA38-346E9A2DEE94}" type="slidenum">
              <a:rPr lang="it-IT" smtClean="0"/>
              <a:t>2</a:t>
            </a:fld>
            <a:endParaRPr lang="it-IT"/>
          </a:p>
        </p:txBody>
      </p:sp>
    </p:spTree>
    <p:extLst>
      <p:ext uri="{BB962C8B-B14F-4D97-AF65-F5344CB8AC3E}">
        <p14:creationId xmlns:p14="http://schemas.microsoft.com/office/powerpoint/2010/main" val="3794100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23</a:t>
            </a:fld>
            <a:endParaRPr lang="it-IT"/>
          </a:p>
        </p:txBody>
      </p:sp>
    </p:spTree>
    <p:extLst>
      <p:ext uri="{BB962C8B-B14F-4D97-AF65-F5344CB8AC3E}">
        <p14:creationId xmlns:p14="http://schemas.microsoft.com/office/powerpoint/2010/main" val="4058134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25</a:t>
            </a:fld>
            <a:endParaRPr lang="it-IT"/>
          </a:p>
        </p:txBody>
      </p:sp>
    </p:spTree>
    <p:extLst>
      <p:ext uri="{BB962C8B-B14F-4D97-AF65-F5344CB8AC3E}">
        <p14:creationId xmlns:p14="http://schemas.microsoft.com/office/powerpoint/2010/main" val="744910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26</a:t>
            </a:fld>
            <a:endParaRPr lang="it-IT"/>
          </a:p>
        </p:txBody>
      </p:sp>
    </p:spTree>
    <p:extLst>
      <p:ext uri="{BB962C8B-B14F-4D97-AF65-F5344CB8AC3E}">
        <p14:creationId xmlns:p14="http://schemas.microsoft.com/office/powerpoint/2010/main" val="3524746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27</a:t>
            </a:fld>
            <a:endParaRPr lang="it-IT"/>
          </a:p>
        </p:txBody>
      </p:sp>
    </p:spTree>
    <p:extLst>
      <p:ext uri="{BB962C8B-B14F-4D97-AF65-F5344CB8AC3E}">
        <p14:creationId xmlns:p14="http://schemas.microsoft.com/office/powerpoint/2010/main" val="2900598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42</a:t>
            </a:fld>
            <a:endParaRPr lang="it-IT"/>
          </a:p>
        </p:txBody>
      </p:sp>
    </p:spTree>
    <p:extLst>
      <p:ext uri="{BB962C8B-B14F-4D97-AF65-F5344CB8AC3E}">
        <p14:creationId xmlns:p14="http://schemas.microsoft.com/office/powerpoint/2010/main" val="3782231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43</a:t>
            </a:fld>
            <a:endParaRPr lang="it-IT"/>
          </a:p>
        </p:txBody>
      </p:sp>
    </p:spTree>
    <p:extLst>
      <p:ext uri="{BB962C8B-B14F-4D97-AF65-F5344CB8AC3E}">
        <p14:creationId xmlns:p14="http://schemas.microsoft.com/office/powerpoint/2010/main" val="744910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a:p>
        </p:txBody>
      </p:sp>
      <p:sp>
        <p:nvSpPr>
          <p:cNvPr id="4" name="Segnaposto numero diapositiva 3"/>
          <p:cNvSpPr>
            <a:spLocks noGrp="1"/>
          </p:cNvSpPr>
          <p:nvPr>
            <p:ph type="sldNum" sz="quarter" idx="5"/>
          </p:nvPr>
        </p:nvSpPr>
        <p:spPr/>
        <p:txBody>
          <a:bodyPr rtlCol="0"/>
          <a:lstStyle/>
          <a:p>
            <a:pPr rtl="0"/>
            <a:fld id="{DAE5FABD-26C8-4F74-B1E3-45BC91BC9D7B}" type="slidenum">
              <a:rPr lang="it-IT" smtClean="0"/>
              <a:pPr rtl="0"/>
              <a:t>44</a:t>
            </a:fld>
            <a:endParaRPr lang="it-IT"/>
          </a:p>
        </p:txBody>
      </p:sp>
    </p:spTree>
    <p:extLst>
      <p:ext uri="{BB962C8B-B14F-4D97-AF65-F5344CB8AC3E}">
        <p14:creationId xmlns:p14="http://schemas.microsoft.com/office/powerpoint/2010/main" val="636858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titolo_Curry">
    <p:bg>
      <p:bgPr>
        <a:solidFill>
          <a:schemeClr val="bg1">
            <a:lumMod val="95000"/>
          </a:schemeClr>
        </a:solidFill>
        <a:effectLst/>
      </p:bgPr>
    </p:bg>
    <p:spTree>
      <p:nvGrpSpPr>
        <p:cNvPr id="1" name=""/>
        <p:cNvGrpSpPr/>
        <p:nvPr/>
      </p:nvGrpSpPr>
      <p:grpSpPr>
        <a:xfrm>
          <a:off x="0" y="0"/>
          <a:ext cx="0" cy="0"/>
          <a:chOff x="0" y="0"/>
          <a:chExt cx="0" cy="0"/>
        </a:xfrm>
      </p:grpSpPr>
      <p:sp>
        <p:nvSpPr>
          <p:cNvPr id="53" name="Segnaposto testo 52">
            <a:extLst>
              <a:ext uri="{FF2B5EF4-FFF2-40B4-BE49-F238E27FC236}">
                <a16:creationId xmlns:a16="http://schemas.microsoft.com/office/drawing/2014/main" xmlns="" id="{4016877F-9863-4CBC-B4AF-D4764DBA673B}"/>
              </a:ext>
              <a:ext uri="{C183D7F6-B498-43B3-948B-1728B52AA6E4}">
                <adec:decorative xmlns:adec="http://schemas.microsoft.com/office/drawing/2017/decorative" xmlns=""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rtl="0"/>
            <a:r>
              <a:rPr lang="it-IT" noProof="0"/>
              <a:t>I</a:t>
            </a:r>
          </a:p>
        </p:txBody>
      </p:sp>
      <p:sp>
        <p:nvSpPr>
          <p:cNvPr id="48" name="Figura a mano libera: Forma 47">
            <a:extLst>
              <a:ext uri="{FF2B5EF4-FFF2-40B4-BE49-F238E27FC236}">
                <a16:creationId xmlns:a16="http://schemas.microsoft.com/office/drawing/2014/main" xmlns=""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9" name="Figura a mano libera: Forma 48">
            <a:extLst>
              <a:ext uri="{FF2B5EF4-FFF2-40B4-BE49-F238E27FC236}">
                <a16:creationId xmlns:a16="http://schemas.microsoft.com/office/drawing/2014/main" xmlns="" id="{B8546525-A0E6-4238-93BC-5D43C93A450D}"/>
              </a:ext>
              <a:ext uri="{C183D7F6-B498-43B3-948B-1728B52AA6E4}">
                <adec:decorative xmlns:adec="http://schemas.microsoft.com/office/drawing/2017/decorative" xmlns=""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it-IT" noProof="0"/>
          </a:p>
        </p:txBody>
      </p:sp>
      <p:sp>
        <p:nvSpPr>
          <p:cNvPr id="17" name="Segnaposto testo 16">
            <a:extLst>
              <a:ext uri="{FF2B5EF4-FFF2-40B4-BE49-F238E27FC236}">
                <a16:creationId xmlns:a16="http://schemas.microsoft.com/office/drawing/2014/main" xmlns="" id="{FF9E63E5-568A-4FA2-9851-E5BFA12B85D1}"/>
              </a:ext>
              <a:ext uri="{C183D7F6-B498-43B3-948B-1728B52AA6E4}">
                <adec:decorative xmlns:adec="http://schemas.microsoft.com/office/drawing/2017/decorative" xmlns=""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p:nvPr>
        </p:nvSpPr>
        <p:spPr>
          <a:xfrm>
            <a:off x="1378135" y="1219199"/>
            <a:ext cx="7232465" cy="2732439"/>
          </a:xfrm>
        </p:spPr>
        <p:txBody>
          <a:bodyPr rtlCol="0" anchor="t">
            <a:normAutofit/>
          </a:bodyPr>
          <a:lstStyle>
            <a:lvl1pPr algn="l">
              <a:defRPr lang="en-US" sz="5000" kern="1200" cap="all" spc="100" baseline="0" dirty="0">
                <a:solidFill>
                  <a:srgbClr val="2C2E52"/>
                </a:solidFill>
                <a:latin typeface="+mj-lt"/>
                <a:ea typeface="+mj-ea"/>
                <a:cs typeface="+mj-cs"/>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1378134" y="4069079"/>
            <a:ext cx="5022666" cy="1463040"/>
          </a:xfrm>
        </p:spPr>
        <p:txBody>
          <a:bodyPr lIns="91440" rIns="91440" rtlCol="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33" name="Rettangolo 32">
            <a:extLst>
              <a:ext uri="{FF2B5EF4-FFF2-40B4-BE49-F238E27FC236}">
                <a16:creationId xmlns:a16="http://schemas.microsoft.com/office/drawing/2014/main" xmlns="" id="{E905A207-2310-4F94-86E5-13B4CCC359EC}"/>
              </a:ext>
              <a:ext uri="{C183D7F6-B498-43B3-948B-1728B52AA6E4}">
                <adec:decorative xmlns:adec="http://schemas.microsoft.com/office/drawing/2017/decorative" xmlns="" val="1"/>
              </a:ext>
            </a:extLst>
          </p:cNvPr>
          <p:cNvSpPr/>
          <p:nvPr userDrawn="1"/>
        </p:nvSpPr>
        <p:spPr>
          <a:xfrm rot="5400000" flipV="1">
            <a:off x="1562101" y="-114299"/>
            <a:ext cx="304797" cy="533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it-IT" noProof="0"/>
          </a:p>
        </p:txBody>
      </p:sp>
      <p:sp>
        <p:nvSpPr>
          <p:cNvPr id="19" name="Segnaposto immagine 18">
            <a:extLst>
              <a:ext uri="{FF2B5EF4-FFF2-40B4-BE49-F238E27FC236}">
                <a16:creationId xmlns:a16="http://schemas.microsoft.com/office/drawing/2014/main" xmlns="" id="{018BFA80-A3BB-4316-BD6E-3E5F6B4D89CF}"/>
              </a:ext>
              <a:ext uri="{C183D7F6-B498-43B3-948B-1728B52AA6E4}">
                <adec:decorative xmlns:adec="http://schemas.microsoft.com/office/drawing/2017/decorative" xmlns=""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rtlCol="0" anchor="ctr">
            <a:noAutofit/>
          </a:bodyPr>
          <a:lstStyle>
            <a:lvl1pPr marL="0" indent="0" algn="ctr">
              <a:buNone/>
              <a:defRPr/>
            </a:lvl1pPr>
          </a:lstStyle>
          <a:p>
            <a:pPr rtl="0"/>
            <a:r>
              <a:rPr lang="it-IT" noProof="0"/>
              <a:t>Inserire immagine</a:t>
            </a:r>
          </a:p>
        </p:txBody>
      </p:sp>
    </p:spTree>
    <p:extLst>
      <p:ext uri="{BB962C8B-B14F-4D97-AF65-F5344CB8AC3E}">
        <p14:creationId xmlns:p14="http://schemas.microsoft.com/office/powerpoint/2010/main" val="2625404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olo sottotitolo e contenu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0" y="2667000"/>
            <a:ext cx="10288693" cy="3660648"/>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0" name="Segnaposto immagine 9">
            <a:extLst>
              <a:ext uri="{FF2B5EF4-FFF2-40B4-BE49-F238E27FC236}">
                <a16:creationId xmlns:a16="http://schemas.microsoft.com/office/drawing/2014/main" xmlns="" id="{B1F422E5-0916-42D9-AC79-50E4FC133F3D}"/>
              </a:ext>
              <a:ext uri="{C183D7F6-B498-43B3-948B-1728B52AA6E4}">
                <adec:decorative xmlns:adec="http://schemas.microsoft.com/office/drawing/2017/decorative" xmlns=""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rtlCol="0" anchor="ctr">
            <a:noAutofit/>
          </a:bodyPr>
          <a:lstStyle>
            <a:lvl1pPr marL="0" indent="0" algn="ctr">
              <a:buNone/>
              <a:defRPr sz="1600">
                <a:solidFill>
                  <a:schemeClr val="bg1">
                    <a:lumMod val="75000"/>
                  </a:schemeClr>
                </a:solidFill>
              </a:defRPr>
            </a:lvl1pPr>
          </a:lstStyle>
          <a:p>
            <a:pPr rtl="0"/>
            <a:r>
              <a:rPr lang="it-IT" noProof="0"/>
              <a:t>Inserire immagine</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it-IT" noProof="0"/>
              <a:t>Inserire testo aggiuntivo </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321552918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OLO TITOLO_Blu">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69542597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OLO TITOLO_smerald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371488657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LO TITOLO_arancione">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8149718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OLO TITOLO_rosa">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8323754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OLO TITOLO_celeste">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21176658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OLO TITOLO_grigi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2">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38536208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LO TITOLO_Blu_patch triangolo BG">
    <p:spTree>
      <p:nvGrpSpPr>
        <p:cNvPr id="1" name=""/>
        <p:cNvGrpSpPr/>
        <p:nvPr/>
      </p:nvGrpSpPr>
      <p:grpSpPr>
        <a:xfrm>
          <a:off x="0" y="0"/>
          <a:ext cx="0" cy="0"/>
          <a:chOff x="0" y="0"/>
          <a:chExt cx="0" cy="0"/>
        </a:xfrm>
      </p:grpSpPr>
      <p:sp>
        <p:nvSpPr>
          <p:cNvPr id="8" name="Figura a mano libera: Forma 7">
            <a:extLst>
              <a:ext uri="{FF2B5EF4-FFF2-40B4-BE49-F238E27FC236}">
                <a16:creationId xmlns:a16="http://schemas.microsoft.com/office/drawing/2014/main" xmlns="" id="{605BCA9F-FC20-461D-9118-7EC2AC28D050}"/>
              </a:ext>
              <a:ext uri="{C183D7F6-B498-43B3-948B-1728B52AA6E4}">
                <adec:decorative xmlns:adec="http://schemas.microsoft.com/office/drawing/2017/decorative" xmlns="" val="1"/>
              </a:ext>
            </a:extLst>
          </p:cNvPr>
          <p:cNvSpPr/>
          <p:nvPr userDrawn="1"/>
        </p:nvSpPr>
        <p:spPr>
          <a:xfrm>
            <a:off x="3175958" y="0"/>
            <a:ext cx="9016043" cy="6858000"/>
          </a:xfrm>
          <a:custGeom>
            <a:avLst/>
            <a:gdLst>
              <a:gd name="connsiteX0" fmla="*/ 5153328 w 9016043"/>
              <a:gd name="connsiteY0" fmla="*/ 0 h 6858000"/>
              <a:gd name="connsiteX1" fmla="*/ 9016043 w 9016043"/>
              <a:gd name="connsiteY1" fmla="*/ 0 h 6858000"/>
              <a:gd name="connsiteX2" fmla="*/ 9016043 w 9016043"/>
              <a:gd name="connsiteY2" fmla="*/ 6858000 h 6858000"/>
              <a:gd name="connsiteX3" fmla="*/ 0 w 9016043"/>
              <a:gd name="connsiteY3" fmla="*/ 6858000 h 6858000"/>
              <a:gd name="connsiteX4" fmla="*/ 5153328 w 9016043"/>
              <a:gd name="connsiteY4" fmla="*/ 68183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6043" h="6858000">
                <a:moveTo>
                  <a:pt x="5153328" y="0"/>
                </a:moveTo>
                <a:lnTo>
                  <a:pt x="9016043" y="0"/>
                </a:lnTo>
                <a:lnTo>
                  <a:pt x="9016043" y="6858000"/>
                </a:lnTo>
                <a:lnTo>
                  <a:pt x="0" y="6858000"/>
                </a:lnTo>
                <a:lnTo>
                  <a:pt x="5153328" y="68183"/>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noProof="0"/>
          </a:p>
        </p:txBody>
      </p:sp>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70409251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olo sottotitolo contenuto e immagine">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1" y="2667000"/>
            <a:ext cx="5775960" cy="3660648"/>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0" name="Segnaposto immagine 9">
            <a:extLst>
              <a:ext uri="{FF2B5EF4-FFF2-40B4-BE49-F238E27FC236}">
                <a16:creationId xmlns:a16="http://schemas.microsoft.com/office/drawing/2014/main" xmlns="" id="{B1F422E5-0916-42D9-AC79-50E4FC133F3D}"/>
              </a:ext>
              <a:ext uri="{C183D7F6-B498-43B3-948B-1728B52AA6E4}">
                <adec:decorative xmlns:adec="http://schemas.microsoft.com/office/drawing/2017/decorative" xmlns=""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rtlCol="0" anchor="ctr">
            <a:noAutofit/>
          </a:bodyPr>
          <a:lstStyle>
            <a:lvl1pPr marL="0" indent="0" algn="ctr">
              <a:buNone/>
              <a:defRPr sz="1600">
                <a:solidFill>
                  <a:schemeClr val="bg1">
                    <a:lumMod val="75000"/>
                  </a:schemeClr>
                </a:solidFill>
              </a:defRPr>
            </a:lvl1pPr>
          </a:lstStyle>
          <a:p>
            <a:pPr rtl="0"/>
            <a:r>
              <a:rPr lang="it-IT" noProof="0"/>
              <a:t>Inserire immagine</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it-IT" noProof="0"/>
              <a:t>Inserire testo aggiuntivo </a:t>
            </a:r>
          </a:p>
        </p:txBody>
      </p:sp>
      <p:sp>
        <p:nvSpPr>
          <p:cNvPr id="9" name="Segnaposto immagine 8">
            <a:extLst>
              <a:ext uri="{FF2B5EF4-FFF2-40B4-BE49-F238E27FC236}">
                <a16:creationId xmlns:a16="http://schemas.microsoft.com/office/drawing/2014/main" xmlns="" id="{17C4BA0D-DEC0-450E-8F4D-B0E6D2D7D0C3}"/>
              </a:ext>
            </a:extLst>
          </p:cNvPr>
          <p:cNvSpPr>
            <a:spLocks noGrp="1"/>
          </p:cNvSpPr>
          <p:nvPr>
            <p:ph type="pic" sz="quarter" idx="17" hasCustomPrompt="1"/>
          </p:nvPr>
        </p:nvSpPr>
        <p:spPr>
          <a:xfrm>
            <a:off x="6629399" y="2667000"/>
            <a:ext cx="5013959" cy="3660775"/>
          </a:xfrm>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3" name="Segnaposto numero diapositiva 5">
            <a:extLst>
              <a:ext uri="{FF2B5EF4-FFF2-40B4-BE49-F238E27FC236}">
                <a16:creationId xmlns:a16="http://schemas.microsoft.com/office/drawing/2014/main" xmlns="" id="{8F869F17-9BF3-4974-956D-0CBCD60BA35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214213777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olo sottotitolo contenuto e immagine_barra forme in al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1" y="2667000"/>
            <a:ext cx="5775960" cy="3660648"/>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it-IT" noProof="0"/>
              <a:t>Inserire testo aggiuntivo </a:t>
            </a:r>
          </a:p>
        </p:txBody>
      </p:sp>
      <p:sp>
        <p:nvSpPr>
          <p:cNvPr id="9" name="Segnaposto immagine 8">
            <a:extLst>
              <a:ext uri="{FF2B5EF4-FFF2-40B4-BE49-F238E27FC236}">
                <a16:creationId xmlns:a16="http://schemas.microsoft.com/office/drawing/2014/main" xmlns="" id="{17C4BA0D-DEC0-450E-8F4D-B0E6D2D7D0C3}"/>
              </a:ext>
            </a:extLst>
          </p:cNvPr>
          <p:cNvSpPr>
            <a:spLocks noGrp="1"/>
          </p:cNvSpPr>
          <p:nvPr>
            <p:ph type="pic" sz="quarter" idx="17" hasCustomPrompt="1"/>
          </p:nvPr>
        </p:nvSpPr>
        <p:spPr>
          <a:xfrm>
            <a:off x="6629399" y="2667000"/>
            <a:ext cx="5013959" cy="3660775"/>
          </a:xfrm>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3" name="Segnaposto numero diapositiva 5">
            <a:extLst>
              <a:ext uri="{FF2B5EF4-FFF2-40B4-BE49-F238E27FC236}">
                <a16:creationId xmlns:a16="http://schemas.microsoft.com/office/drawing/2014/main" xmlns="" id="{A654DBB0-1027-4E5D-B635-00F2F173A24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3433771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Slide titolo_Curry">
    <p:bg>
      <p:bgPr>
        <a:solidFill>
          <a:schemeClr val="bg1">
            <a:lumMod val="95000"/>
          </a:schemeClr>
        </a:solidFill>
        <a:effectLst/>
      </p:bgPr>
    </p:bg>
    <p:spTree>
      <p:nvGrpSpPr>
        <p:cNvPr id="1" name=""/>
        <p:cNvGrpSpPr/>
        <p:nvPr/>
      </p:nvGrpSpPr>
      <p:grpSpPr>
        <a:xfrm>
          <a:off x="0" y="0"/>
          <a:ext cx="0" cy="0"/>
          <a:chOff x="0" y="0"/>
          <a:chExt cx="0" cy="0"/>
        </a:xfrm>
      </p:grpSpPr>
      <p:sp>
        <p:nvSpPr>
          <p:cNvPr id="53" name="Segnaposto testo 52">
            <a:extLst>
              <a:ext uri="{FF2B5EF4-FFF2-40B4-BE49-F238E27FC236}">
                <a16:creationId xmlns:a16="http://schemas.microsoft.com/office/drawing/2014/main" xmlns="" id="{4016877F-9863-4CBC-B4AF-D4764DBA673B}"/>
              </a:ext>
              <a:ext uri="{C183D7F6-B498-43B3-948B-1728B52AA6E4}">
                <adec:decorative xmlns:adec="http://schemas.microsoft.com/office/drawing/2017/decorative" xmlns=""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rtl="0"/>
            <a:r>
              <a:rPr lang="it-IT" noProof="0"/>
              <a:t>I</a:t>
            </a:r>
          </a:p>
        </p:txBody>
      </p:sp>
      <p:sp>
        <p:nvSpPr>
          <p:cNvPr id="48" name="Figura a mano libera: Forma 47">
            <a:extLst>
              <a:ext uri="{FF2B5EF4-FFF2-40B4-BE49-F238E27FC236}">
                <a16:creationId xmlns:a16="http://schemas.microsoft.com/office/drawing/2014/main" xmlns=""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9" name="Figura a mano libera: Forma 48">
            <a:extLst>
              <a:ext uri="{FF2B5EF4-FFF2-40B4-BE49-F238E27FC236}">
                <a16:creationId xmlns:a16="http://schemas.microsoft.com/office/drawing/2014/main" xmlns="" id="{B8546525-A0E6-4238-93BC-5D43C93A450D}"/>
              </a:ext>
              <a:ext uri="{C183D7F6-B498-43B3-948B-1728B52AA6E4}">
                <adec:decorative xmlns:adec="http://schemas.microsoft.com/office/drawing/2017/decorative" xmlns=""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it-IT" noProof="0"/>
          </a:p>
        </p:txBody>
      </p:sp>
      <p:sp>
        <p:nvSpPr>
          <p:cNvPr id="17" name="Segnaposto testo 16">
            <a:extLst>
              <a:ext uri="{FF2B5EF4-FFF2-40B4-BE49-F238E27FC236}">
                <a16:creationId xmlns:a16="http://schemas.microsoft.com/office/drawing/2014/main" xmlns="" id="{FF9E63E5-568A-4FA2-9851-E5BFA12B85D1}"/>
              </a:ext>
              <a:ext uri="{C183D7F6-B498-43B3-948B-1728B52AA6E4}">
                <adec:decorative xmlns:adec="http://schemas.microsoft.com/office/drawing/2017/decorative" xmlns=""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p:nvPr>
        </p:nvSpPr>
        <p:spPr>
          <a:xfrm>
            <a:off x="1378135" y="1219199"/>
            <a:ext cx="7232465" cy="2732439"/>
          </a:xfrm>
        </p:spPr>
        <p:txBody>
          <a:bodyPr rtlCol="0" anchor="t">
            <a:normAutofit/>
          </a:bodyPr>
          <a:lstStyle>
            <a:lvl1pPr algn="l">
              <a:defRPr lang="en-US" sz="5000" kern="1200" cap="all" spc="100" baseline="0" dirty="0">
                <a:solidFill>
                  <a:srgbClr val="2C2E52"/>
                </a:solidFill>
                <a:latin typeface="+mj-lt"/>
                <a:ea typeface="+mj-ea"/>
                <a:cs typeface="+mj-cs"/>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1378134" y="4069079"/>
            <a:ext cx="5022666" cy="1463040"/>
          </a:xfrm>
        </p:spPr>
        <p:txBody>
          <a:bodyPr lIns="91440" rIns="91440" rtlCol="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33" name="Rettangolo 32">
            <a:extLst>
              <a:ext uri="{FF2B5EF4-FFF2-40B4-BE49-F238E27FC236}">
                <a16:creationId xmlns:a16="http://schemas.microsoft.com/office/drawing/2014/main" xmlns="" id="{E905A207-2310-4F94-86E5-13B4CCC359EC}"/>
              </a:ext>
              <a:ext uri="{C183D7F6-B498-43B3-948B-1728B52AA6E4}">
                <adec:decorative xmlns:adec="http://schemas.microsoft.com/office/drawing/2017/decorative" xmlns=""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it-IT" noProof="0"/>
          </a:p>
        </p:txBody>
      </p:sp>
      <p:sp>
        <p:nvSpPr>
          <p:cNvPr id="19" name="Segnaposto immagine 18">
            <a:extLst>
              <a:ext uri="{FF2B5EF4-FFF2-40B4-BE49-F238E27FC236}">
                <a16:creationId xmlns:a16="http://schemas.microsoft.com/office/drawing/2014/main" xmlns="" id="{018BFA80-A3BB-4316-BD6E-3E5F6B4D89CF}"/>
              </a:ext>
              <a:ext uri="{C183D7F6-B498-43B3-948B-1728B52AA6E4}">
                <adec:decorative xmlns:adec="http://schemas.microsoft.com/office/drawing/2017/decorative" xmlns=""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rtlCol="0" anchor="ctr">
            <a:noAutofit/>
          </a:bodyPr>
          <a:lstStyle>
            <a:lvl1pPr marL="0" indent="0" algn="ctr">
              <a:buNone/>
              <a:defRPr/>
            </a:lvl1pPr>
          </a:lstStyle>
          <a:p>
            <a:pPr rtl="0"/>
            <a:r>
              <a:rPr lang="it-IT" noProof="0"/>
              <a:t>Inserire immagine</a:t>
            </a:r>
          </a:p>
        </p:txBody>
      </p:sp>
    </p:spTree>
    <p:extLst>
      <p:ext uri="{BB962C8B-B14F-4D97-AF65-F5344CB8AC3E}">
        <p14:creationId xmlns:p14="http://schemas.microsoft.com/office/powerpoint/2010/main" val="13920827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olo sottotitolo contenuto e immagine_barra forme bianca in alto">
    <p:spTree>
      <p:nvGrpSpPr>
        <p:cNvPr id="1" name=""/>
        <p:cNvGrpSpPr/>
        <p:nvPr/>
      </p:nvGrpSpPr>
      <p:grpSpPr>
        <a:xfrm>
          <a:off x="0" y="0"/>
          <a:ext cx="0" cy="0"/>
          <a:chOff x="0" y="0"/>
          <a:chExt cx="0" cy="0"/>
        </a:xfrm>
      </p:grpSpPr>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5334001" y="112976"/>
            <a:ext cx="6858000" cy="6745024"/>
          </a:xfrm>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2" name="Segnaposto testo 16">
            <a:extLst>
              <a:ext uri="{FF2B5EF4-FFF2-40B4-BE49-F238E27FC236}">
                <a16:creationId xmlns:a16="http://schemas.microsoft.com/office/drawing/2014/main" xmlns="" id="{E59725C5-1168-4A5F-B420-8E0562019687}"/>
              </a:ext>
            </a:extLst>
          </p:cNvPr>
          <p:cNvSpPr>
            <a:spLocks noGrp="1"/>
          </p:cNvSpPr>
          <p:nvPr>
            <p:ph type="body" sz="quarter" idx="19" hasCustomPrompt="1"/>
          </p:nvPr>
        </p:nvSpPr>
        <p:spPr>
          <a:xfrm rot="5400000">
            <a:off x="5238089" y="208890"/>
            <a:ext cx="6745024" cy="6553200"/>
          </a:xfrm>
          <a:gradFill flip="none" rotWithShape="1">
            <a:gsLst>
              <a:gs pos="0">
                <a:schemeClr val="bg1"/>
              </a:gs>
              <a:gs pos="82000">
                <a:schemeClr val="bg1">
                  <a:alpha val="0"/>
                </a:schemeClr>
              </a:gs>
            </a:gsLst>
            <a:lin ang="16200000" scaled="1"/>
            <a:tileRect/>
          </a:gradFill>
          <a:effectLst/>
        </p:spPr>
        <p:txBody>
          <a:bodyPr rtlCol="0"/>
          <a:lstStyle>
            <a:lvl1pPr marL="0" indent="0">
              <a:buNone/>
              <a:defRPr>
                <a:solidFill>
                  <a:schemeClr val="tx1">
                    <a:alpha val="0"/>
                  </a:schemeClr>
                </a:solidFill>
              </a:defRPr>
            </a:lvl1pPr>
          </a:lstStyle>
          <a:p>
            <a:pPr lvl="0" rtl="0"/>
            <a:r>
              <a:rPr lang="it-IT" noProof="0"/>
              <a:t>I</a:t>
            </a:r>
          </a:p>
        </p:txBody>
      </p:sp>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1" y="2667000"/>
            <a:ext cx="5775960" cy="3660648"/>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it-IT" noProof="0"/>
              <a:t>Inserire testo aggiuntivo </a:t>
            </a:r>
          </a:p>
        </p:txBody>
      </p:sp>
      <p:sp>
        <p:nvSpPr>
          <p:cNvPr id="16" name="Segnaposto numero diapositiva 5">
            <a:extLst>
              <a:ext uri="{FF2B5EF4-FFF2-40B4-BE49-F238E27FC236}">
                <a16:creationId xmlns:a16="http://schemas.microsoft.com/office/drawing/2014/main" xmlns="" id="{7532AFA8-ADE4-4C3E-AF0A-235C724999FF}"/>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7477211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guide id="3" pos="43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olo sottotitolo contenuto e metà immagine orizzontale_barra forme in alto">
    <p:spTree>
      <p:nvGrpSpPr>
        <p:cNvPr id="1" name=""/>
        <p:cNvGrpSpPr/>
        <p:nvPr/>
      </p:nvGrpSpPr>
      <p:grpSpPr>
        <a:xfrm>
          <a:off x="0" y="0"/>
          <a:ext cx="0" cy="0"/>
          <a:chOff x="0" y="0"/>
          <a:chExt cx="0" cy="0"/>
        </a:xfrm>
      </p:grpSpPr>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548641" y="2667001"/>
            <a:ext cx="11094718" cy="1757126"/>
          </a:xfrm>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0" y="4709677"/>
            <a:ext cx="11094717" cy="1500876"/>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it-IT" noProof="0"/>
              <a:t>Inserire testo aggiuntivo </a:t>
            </a:r>
          </a:p>
        </p:txBody>
      </p:sp>
      <p:sp>
        <p:nvSpPr>
          <p:cNvPr id="13" name="Segnaposto numero diapositiva 5">
            <a:extLst>
              <a:ext uri="{FF2B5EF4-FFF2-40B4-BE49-F238E27FC236}">
                <a16:creationId xmlns:a16="http://schemas.microsoft.com/office/drawing/2014/main" xmlns="" id="{4232B29A-2701-4A73-83CF-09E0AB1B2DD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29464107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olo sottotitolo contenuto e metà immagine_barra forme in alto">
    <p:spTree>
      <p:nvGrpSpPr>
        <p:cNvPr id="1" name=""/>
        <p:cNvGrpSpPr/>
        <p:nvPr/>
      </p:nvGrpSpPr>
      <p:grpSpPr>
        <a:xfrm>
          <a:off x="0" y="0"/>
          <a:ext cx="0" cy="0"/>
          <a:chOff x="0" y="0"/>
          <a:chExt cx="0" cy="0"/>
        </a:xfrm>
      </p:grpSpPr>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548641" y="2667001"/>
            <a:ext cx="5775959" cy="3543552"/>
          </a:xfrm>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6553200" y="2667001"/>
            <a:ext cx="5090157" cy="3543552"/>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548640" y="1676400"/>
            <a:ext cx="10837333" cy="424732"/>
          </a:xfrm>
          <a:noFill/>
        </p:spPr>
        <p:txBody>
          <a:bodyPr wrap="square" lIns="91440" rIns="91440" rtlCol="0">
            <a:spAutoFit/>
          </a:bodyPr>
          <a:lstStyle>
            <a:lvl1pPr marL="0" indent="0">
              <a:buNone/>
              <a:defRPr sz="2400" b="0">
                <a:solidFill>
                  <a:schemeClr val="tx2"/>
                </a:solidFill>
              </a:defRPr>
            </a:lvl1pPr>
          </a:lstStyle>
          <a:p>
            <a:pPr lvl="0" rtl="0"/>
            <a:r>
              <a:rPr lang="it-IT" noProof="0"/>
              <a:t>Inserire testo aggiuntivo </a:t>
            </a:r>
          </a:p>
        </p:txBody>
      </p:sp>
      <p:sp>
        <p:nvSpPr>
          <p:cNvPr id="13" name="Segnaposto numero diapositiva 5">
            <a:extLst>
              <a:ext uri="{FF2B5EF4-FFF2-40B4-BE49-F238E27FC236}">
                <a16:creationId xmlns:a16="http://schemas.microsoft.com/office/drawing/2014/main" xmlns="" id="{6A52166E-5DA9-4AA1-9355-E8DBFDD90AE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9640959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età immagine titolo contenuto e barra forme in al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3735623"/>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0" y="4617492"/>
            <a:ext cx="9890759" cy="1527048"/>
          </a:xfrm>
        </p:spPr>
        <p:txBody>
          <a:bodyPr lIns="91440" rIns="91440" rtlCol="0">
            <a:normAutofit/>
          </a:bodyPr>
          <a:lstStyle>
            <a:lvl1pPr>
              <a:defRPr sz="1800"/>
            </a:lvl1pPr>
            <a:lvl2pPr>
              <a:defRPr sz="1600"/>
            </a:lvl2pPr>
            <a:lvl3pPr>
              <a:defRPr sz="1400"/>
            </a:lvl3pPr>
            <a:lvl4pPr>
              <a:defRPr sz="1200"/>
            </a:lvl4pPr>
            <a:lvl5pPr>
              <a:defRPr sz="1200"/>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0" y="112976"/>
            <a:ext cx="12191999" cy="3278423"/>
          </a:xfrm>
        </p:spPr>
        <p:txBody>
          <a:bodyPr rtlCol="0" anchor="ctr"/>
          <a:lstStyle>
            <a:lvl1pPr marL="0" indent="0" algn="ctr">
              <a:buNone/>
              <a:defRPr>
                <a:solidFill>
                  <a:schemeClr val="bg1">
                    <a:lumMod val="50000"/>
                  </a:schemeClr>
                </a:solidFill>
              </a:defRPr>
            </a:lvl1pPr>
          </a:lstStyle>
          <a:p>
            <a:pPr rtl="0"/>
            <a:r>
              <a:rPr lang="it-IT" noProof="0"/>
              <a:t>Inserisci immagine</a:t>
            </a:r>
          </a:p>
        </p:txBody>
      </p:sp>
      <p:sp>
        <p:nvSpPr>
          <p:cNvPr id="12" name="Segnaposto numero diapositiva 5">
            <a:extLst>
              <a:ext uri="{FF2B5EF4-FFF2-40B4-BE49-F238E27FC236}">
                <a16:creationId xmlns:a16="http://schemas.microsoft.com/office/drawing/2014/main" xmlns="" id="{E9FF8476-DF8C-4276-8CF6-44BC91B88C2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127005339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età immagine titolo due colonne contenuto e barra forme in al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3735623"/>
            <a:ext cx="111099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1" y="4617492"/>
            <a:ext cx="5212080" cy="1527048"/>
          </a:xfrm>
        </p:spPr>
        <p:txBody>
          <a:bodyPr lIns="91440" rIns="91440" rtlCol="0">
            <a:normAutofit/>
          </a:bodyPr>
          <a:lstStyle>
            <a:lvl1pPr>
              <a:defRPr sz="1800"/>
            </a:lvl1pPr>
            <a:lvl2pPr>
              <a:defRPr sz="1600"/>
            </a:lvl2pPr>
            <a:lvl3pPr>
              <a:defRPr sz="1400"/>
            </a:lvl3pPr>
            <a:lvl4pPr>
              <a:defRPr sz="1200"/>
            </a:lvl4pPr>
            <a:lvl5pPr>
              <a:defRPr sz="1200"/>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0" y="112976"/>
            <a:ext cx="12191999" cy="3278423"/>
          </a:xfrm>
        </p:spPr>
        <p:txBody>
          <a:bodyPr rtlCol="0" anchor="ctr"/>
          <a:lstStyle>
            <a:lvl1pPr marL="0" indent="0" algn="ctr">
              <a:buNone/>
              <a:defRPr>
                <a:solidFill>
                  <a:schemeClr val="bg1">
                    <a:lumMod val="50000"/>
                  </a:schemeClr>
                </a:solidFill>
              </a:defRPr>
            </a:lvl1pPr>
          </a:lstStyle>
          <a:p>
            <a:pPr rtl="0"/>
            <a:r>
              <a:rPr lang="it-IT" noProof="0"/>
              <a:t>Inserisci immagine</a:t>
            </a:r>
          </a:p>
        </p:txBody>
      </p:sp>
      <p:sp>
        <p:nvSpPr>
          <p:cNvPr id="12" name="Segnaposto contenuto 6">
            <a:extLst>
              <a:ext uri="{FF2B5EF4-FFF2-40B4-BE49-F238E27FC236}">
                <a16:creationId xmlns:a16="http://schemas.microsoft.com/office/drawing/2014/main" xmlns="" id="{E93A96C6-A4F2-43F1-A47D-0D52EF29954B}"/>
              </a:ext>
            </a:extLst>
          </p:cNvPr>
          <p:cNvSpPr>
            <a:spLocks noGrp="1"/>
          </p:cNvSpPr>
          <p:nvPr>
            <p:ph sz="quarter" idx="19" hasCustomPrompt="1"/>
          </p:nvPr>
        </p:nvSpPr>
        <p:spPr>
          <a:xfrm>
            <a:off x="6446520" y="4617492"/>
            <a:ext cx="5212080" cy="1527048"/>
          </a:xfrm>
        </p:spPr>
        <p:txBody>
          <a:bodyPr lIns="91440" rIns="91440" rtlCol="0">
            <a:normAutofit/>
          </a:bodyPr>
          <a:lstStyle>
            <a:lvl1pPr>
              <a:defRPr sz="1800"/>
            </a:lvl1pPr>
            <a:lvl2pPr>
              <a:defRPr sz="1600"/>
            </a:lvl2pPr>
            <a:lvl3pPr>
              <a:defRPr sz="1400"/>
            </a:lvl3pPr>
            <a:lvl4pPr>
              <a:defRPr sz="1200"/>
            </a:lvl4pPr>
            <a:lvl5pPr>
              <a:defRPr sz="1200"/>
            </a:lvl5pPr>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4" name="Segnaposto numero diapositiva 5">
            <a:extLst>
              <a:ext uri="{FF2B5EF4-FFF2-40B4-BE49-F238E27FC236}">
                <a16:creationId xmlns:a16="http://schemas.microsoft.com/office/drawing/2014/main" xmlns="" id="{FC5AD12C-F7F6-431D-ABA4-F7E37CACEA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349003048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Metà immagine titolo due colonne contenuto e barra forme in al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1721698" y="3735622"/>
            <a:ext cx="5013960" cy="2408917"/>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0" y="112976"/>
            <a:ext cx="12191999" cy="3278423"/>
          </a:xfrm>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3" name="Segnaposto testo 16">
            <a:extLst>
              <a:ext uri="{FF2B5EF4-FFF2-40B4-BE49-F238E27FC236}">
                <a16:creationId xmlns:a16="http://schemas.microsoft.com/office/drawing/2014/main" xmlns="" id="{38376498-C218-4EDB-8416-A59802EF2018}"/>
              </a:ext>
              <a:ext uri="{C183D7F6-B498-43B3-948B-1728B52AA6E4}">
                <adec:decorative xmlns:adec="http://schemas.microsoft.com/office/drawing/2017/decorative" xmlns="" val="1"/>
              </a:ext>
            </a:extLst>
          </p:cNvPr>
          <p:cNvSpPr>
            <a:spLocks noGrp="1"/>
          </p:cNvSpPr>
          <p:nvPr>
            <p:ph type="body" sz="quarter" idx="20" hasCustomPrompt="1"/>
          </p:nvPr>
        </p:nvSpPr>
        <p:spPr>
          <a:xfrm>
            <a:off x="7239000" y="1981199"/>
            <a:ext cx="4389542" cy="4163339"/>
          </a:xfrm>
          <a:solidFill>
            <a:schemeClr val="bg1"/>
          </a:solidFill>
          <a:ln w="28575">
            <a:solidFill>
              <a:schemeClr val="accent2"/>
            </a:solidFill>
          </a:ln>
          <a:effectLst/>
        </p:spPr>
        <p:txBody>
          <a:bodyPr rtlCol="0"/>
          <a:lstStyle>
            <a:lvl1pPr marL="0" indent="0">
              <a:buNone/>
              <a:defRPr>
                <a:solidFill>
                  <a:schemeClr val="tx1">
                    <a:alpha val="0"/>
                  </a:schemeClr>
                </a:solidFill>
              </a:defRPr>
            </a:lvl1pPr>
          </a:lstStyle>
          <a:p>
            <a:pPr lvl="0" rtl="0"/>
            <a:r>
              <a:rPr lang="it-IT" noProof="0"/>
              <a:t>I</a:t>
            </a:r>
          </a:p>
        </p:txBody>
      </p:sp>
      <p:sp>
        <p:nvSpPr>
          <p:cNvPr id="12" name="Segnaposto contenuto 6">
            <a:extLst>
              <a:ext uri="{FF2B5EF4-FFF2-40B4-BE49-F238E27FC236}">
                <a16:creationId xmlns:a16="http://schemas.microsoft.com/office/drawing/2014/main" xmlns="" id="{E93A96C6-A4F2-43F1-A47D-0D52EF29954B}"/>
              </a:ext>
            </a:extLst>
          </p:cNvPr>
          <p:cNvSpPr>
            <a:spLocks noGrp="1"/>
          </p:cNvSpPr>
          <p:nvPr>
            <p:ph sz="quarter" idx="19" hasCustomPrompt="1"/>
          </p:nvPr>
        </p:nvSpPr>
        <p:spPr>
          <a:xfrm>
            <a:off x="7589520" y="2286000"/>
            <a:ext cx="3688080" cy="3581400"/>
          </a:xfrm>
        </p:spPr>
        <p:txBody>
          <a:bodyPr lIns="91440" rIns="91440" rtlCol="0">
            <a:normAutofit/>
          </a:bodyPr>
          <a:lstStyle>
            <a:lvl1pPr marL="0" indent="0">
              <a:lnSpc>
                <a:spcPct val="100000"/>
              </a:lnSpc>
              <a:spcBef>
                <a:spcPts val="0"/>
              </a:spcBef>
              <a:spcAft>
                <a:spcPts val="0"/>
              </a:spcAft>
              <a:buNone/>
              <a:defRPr sz="3200">
                <a:solidFill>
                  <a:schemeClr val="accent2"/>
                </a:solidFill>
              </a:defRPr>
            </a:lvl1pPr>
            <a:lvl2pPr>
              <a:defRPr sz="1600"/>
            </a:lvl2pPr>
            <a:lvl3pPr>
              <a:defRPr sz="1400"/>
            </a:lvl3pPr>
            <a:lvl4pPr>
              <a:defRPr sz="1200"/>
            </a:lvl4pPr>
            <a:lvl5pPr>
              <a:defRPr sz="1200"/>
            </a:lvl5pPr>
          </a:lstStyle>
          <a:p>
            <a:pPr lvl="0" rtl="0"/>
            <a:r>
              <a:rPr lang="it-IT" noProof="0"/>
              <a:t>Contenuto importante</a:t>
            </a:r>
          </a:p>
        </p:txBody>
      </p:sp>
      <p:sp>
        <p:nvSpPr>
          <p:cNvPr id="8" name="Segnaposto immagine 7">
            <a:extLst>
              <a:ext uri="{FF2B5EF4-FFF2-40B4-BE49-F238E27FC236}">
                <a16:creationId xmlns:a16="http://schemas.microsoft.com/office/drawing/2014/main" xmlns="" id="{1EC81B64-070E-43F3-BCB5-833AB965D638}"/>
              </a:ext>
              <a:ext uri="{C183D7F6-B498-43B3-948B-1728B52AA6E4}">
                <adec:decorative xmlns:adec="http://schemas.microsoft.com/office/drawing/2017/decorative" xmlns="" val="1"/>
              </a:ext>
            </a:extLst>
          </p:cNvPr>
          <p:cNvSpPr>
            <a:spLocks noGrp="1"/>
          </p:cNvSpPr>
          <p:nvPr>
            <p:ph type="pic" sz="quarter" idx="21" hasCustomPrompt="1"/>
          </p:nvPr>
        </p:nvSpPr>
        <p:spPr>
          <a:xfrm>
            <a:off x="548944" y="3717925"/>
            <a:ext cx="914400" cy="930275"/>
          </a:xfrm>
        </p:spPr>
        <p:txBody>
          <a:bodyPr rtlCol="0" anchor="ctr"/>
          <a:lstStyle>
            <a:lvl1pPr marL="0" indent="0" algn="ctr">
              <a:buNone/>
              <a:defRPr/>
            </a:lvl1pPr>
          </a:lstStyle>
          <a:p>
            <a:pPr rtl="0"/>
            <a:r>
              <a:rPr lang="it-IT" noProof="0"/>
              <a:t>Icona</a:t>
            </a:r>
          </a:p>
        </p:txBody>
      </p:sp>
      <p:sp>
        <p:nvSpPr>
          <p:cNvPr id="15" name="Segnaposto numero diapositiva 5">
            <a:extLst>
              <a:ext uri="{FF2B5EF4-FFF2-40B4-BE49-F238E27FC236}">
                <a16:creationId xmlns:a16="http://schemas.microsoft.com/office/drawing/2014/main" xmlns="" id="{8D5893EC-1256-429B-9581-379342C2368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16664319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età immagine immagini multiple titolo due colonne contenuto e barra forme in al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7315200" y="4176259"/>
            <a:ext cx="4343400" cy="1968280"/>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0" y="112976"/>
            <a:ext cx="12191999" cy="3278423"/>
          </a:xfrm>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4" name="Segnaposto immagine 8">
            <a:extLst>
              <a:ext uri="{FF2B5EF4-FFF2-40B4-BE49-F238E27FC236}">
                <a16:creationId xmlns:a16="http://schemas.microsoft.com/office/drawing/2014/main" xmlns="" id="{96DE17A8-F4B7-4571-A6E8-FD28BA425B19}"/>
              </a:ext>
              <a:ext uri="{C183D7F6-B498-43B3-948B-1728B52AA6E4}">
                <adec:decorative xmlns:adec="http://schemas.microsoft.com/office/drawing/2017/decorative" xmlns="" val="1"/>
              </a:ext>
            </a:extLst>
          </p:cNvPr>
          <p:cNvSpPr>
            <a:spLocks noGrp="1"/>
          </p:cNvSpPr>
          <p:nvPr>
            <p:ph type="pic" sz="quarter" idx="19" hasCustomPrompt="1"/>
          </p:nvPr>
        </p:nvSpPr>
        <p:spPr>
          <a:xfrm>
            <a:off x="542834" y="1066801"/>
            <a:ext cx="3505199" cy="507773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5" name="Segnaposto immagine 8">
            <a:extLst>
              <a:ext uri="{FF2B5EF4-FFF2-40B4-BE49-F238E27FC236}">
                <a16:creationId xmlns:a16="http://schemas.microsoft.com/office/drawing/2014/main" xmlns="" id="{9D9A0502-98A2-467D-BE1C-CE8391C73BF4}"/>
              </a:ext>
              <a:ext uri="{C183D7F6-B498-43B3-948B-1728B52AA6E4}">
                <adec:decorative xmlns:adec="http://schemas.microsoft.com/office/drawing/2017/decorative" xmlns="" val="1"/>
              </a:ext>
            </a:extLst>
          </p:cNvPr>
          <p:cNvSpPr>
            <a:spLocks noGrp="1"/>
          </p:cNvSpPr>
          <p:nvPr>
            <p:ph type="pic" sz="quarter" idx="20" hasCustomPrompt="1"/>
          </p:nvPr>
        </p:nvSpPr>
        <p:spPr>
          <a:xfrm>
            <a:off x="4191000" y="4343400"/>
            <a:ext cx="2743200" cy="180113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6" name="Segnaposto immagine 8">
            <a:extLst>
              <a:ext uri="{FF2B5EF4-FFF2-40B4-BE49-F238E27FC236}">
                <a16:creationId xmlns:a16="http://schemas.microsoft.com/office/drawing/2014/main" xmlns="" id="{8298DB4E-3B92-4CA4-852A-9F647E7219A4}"/>
              </a:ext>
              <a:ext uri="{C183D7F6-B498-43B3-948B-1728B52AA6E4}">
                <adec:decorative xmlns:adec="http://schemas.microsoft.com/office/drawing/2017/decorative" xmlns="" val="1"/>
              </a:ext>
            </a:extLst>
          </p:cNvPr>
          <p:cNvSpPr>
            <a:spLocks noGrp="1"/>
          </p:cNvSpPr>
          <p:nvPr>
            <p:ph type="pic" sz="quarter" idx="21" hasCustomPrompt="1"/>
          </p:nvPr>
        </p:nvSpPr>
        <p:spPr>
          <a:xfrm>
            <a:off x="4191000" y="1066801"/>
            <a:ext cx="2743200" cy="3126023"/>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Inserisci immagine</a:t>
            </a:r>
          </a:p>
        </p:txBody>
      </p:sp>
      <p:sp>
        <p:nvSpPr>
          <p:cNvPr id="13" name="Segnaposto numero diapositiva 5">
            <a:extLst>
              <a:ext uri="{FF2B5EF4-FFF2-40B4-BE49-F238E27FC236}">
                <a16:creationId xmlns:a16="http://schemas.microsoft.com/office/drawing/2014/main" xmlns="" id="{2E528B4D-15E8-4161-96F7-75D0217AD20C}"/>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226942956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magine intera con barra in al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0" y="112976"/>
            <a:ext cx="12191999" cy="6745024"/>
          </a:xfrm>
          <a:prstGeom prst="rect">
            <a:avLst/>
          </a:prstGeom>
        </p:spPr>
        <p:txBody>
          <a:bodyPr rtlCol="0" anchor="ctr"/>
          <a:lstStyle>
            <a:lvl1pPr marL="0" indent="0" algn="ctr">
              <a:buNone/>
              <a:defRPr>
                <a:solidFill>
                  <a:schemeClr val="bg1">
                    <a:lumMod val="50000"/>
                  </a:schemeClr>
                </a:solidFill>
              </a:defRPr>
            </a:lvl1pPr>
          </a:lstStyle>
          <a:p>
            <a:pPr rtl="0"/>
            <a:r>
              <a:rPr lang="it-IT" noProof="0"/>
              <a:t>Inserisci immagine</a:t>
            </a:r>
          </a:p>
        </p:txBody>
      </p:sp>
      <p:sp>
        <p:nvSpPr>
          <p:cNvPr id="10" name="Segnaposto numero diapositiva 5">
            <a:extLst>
              <a:ext uri="{FF2B5EF4-FFF2-40B4-BE49-F238E27FC236}">
                <a16:creationId xmlns:a16="http://schemas.microsoft.com/office/drawing/2014/main" xmlns="" id="{7C67066A-9B9E-468B-97C6-94BF615FA94E}"/>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2" name="Titolo 1">
            <a:extLst>
              <a:ext uri="{FF2B5EF4-FFF2-40B4-BE49-F238E27FC236}">
                <a16:creationId xmlns:a16="http://schemas.microsoft.com/office/drawing/2014/main" xmlns="" id="{A82AF7E6-6C19-4A41-BFA5-44C4F2A371E9}"/>
              </a:ext>
            </a:extLst>
          </p:cNvPr>
          <p:cNvSpPr>
            <a:spLocks noGrp="1"/>
          </p:cNvSpPr>
          <p:nvPr>
            <p:ph type="title"/>
          </p:nvPr>
        </p:nvSpPr>
        <p:spPr>
          <a:xfrm>
            <a:off x="548640" y="548640"/>
            <a:ext cx="11106150" cy="518160"/>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3111247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magine intera">
    <p:spTree>
      <p:nvGrpSpPr>
        <p:cNvPr id="1" name=""/>
        <p:cNvGrpSpPr/>
        <p:nvPr/>
      </p:nvGrpSpPr>
      <p:grpSpPr>
        <a:xfrm>
          <a:off x="0" y="0"/>
          <a:ext cx="0" cy="0"/>
          <a:chOff x="0" y="0"/>
          <a:chExt cx="0" cy="0"/>
        </a:xfrm>
      </p:grpSpPr>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0" y="0"/>
            <a:ext cx="12191999" cy="6858000"/>
          </a:xfrm>
          <a:prstGeom prst="rect">
            <a:avLst/>
          </a:prstGeom>
        </p:spPr>
        <p:txBody>
          <a:bodyPr rtlCol="0" anchor="ctr"/>
          <a:lstStyle>
            <a:lvl1pPr marL="0" indent="0" algn="ctr">
              <a:buNone/>
              <a:defRPr>
                <a:solidFill>
                  <a:schemeClr val="bg1">
                    <a:lumMod val="50000"/>
                  </a:schemeClr>
                </a:solidFill>
              </a:defRPr>
            </a:lvl1pPr>
          </a:lstStyle>
          <a:p>
            <a:pPr rtl="0"/>
            <a:r>
              <a:rPr lang="it-IT" noProof="0"/>
              <a:t>Inserisci immagine</a:t>
            </a:r>
          </a:p>
        </p:txBody>
      </p:sp>
      <p:sp>
        <p:nvSpPr>
          <p:cNvPr id="7" name="Segnaposto numero diapositiva 5">
            <a:extLst>
              <a:ext uri="{FF2B5EF4-FFF2-40B4-BE49-F238E27FC236}">
                <a16:creationId xmlns:a16="http://schemas.microsoft.com/office/drawing/2014/main" xmlns="" id="{9FC59837-0A86-4467-BB38-E2AC882F31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2" name="Titolo 1">
            <a:extLst>
              <a:ext uri="{FF2B5EF4-FFF2-40B4-BE49-F238E27FC236}">
                <a16:creationId xmlns:a16="http://schemas.microsoft.com/office/drawing/2014/main" xmlns="" id="{78857779-E765-4EC2-825C-B8E41285A0C7}"/>
              </a:ext>
            </a:extLst>
          </p:cNvPr>
          <p:cNvSpPr>
            <a:spLocks noGrp="1"/>
          </p:cNvSpPr>
          <p:nvPr>
            <p:ph type="title"/>
          </p:nvPr>
        </p:nvSpPr>
        <p:spPr>
          <a:xfrm>
            <a:off x="548640" y="548640"/>
            <a:ext cx="11106150" cy="518160"/>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100460700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Immagine intera">
    <p:spTree>
      <p:nvGrpSpPr>
        <p:cNvPr id="1" name=""/>
        <p:cNvGrpSpPr/>
        <p:nvPr/>
      </p:nvGrpSpPr>
      <p:grpSpPr>
        <a:xfrm>
          <a:off x="0" y="0"/>
          <a:ext cx="0" cy="0"/>
          <a:chOff x="0" y="0"/>
          <a:chExt cx="0" cy="0"/>
        </a:xfrm>
      </p:grpSpPr>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0" y="0"/>
            <a:ext cx="12191999" cy="6858000"/>
          </a:xfrm>
          <a:prstGeom prst="rect">
            <a:avLst/>
          </a:prstGeom>
        </p:spPr>
        <p:txBody>
          <a:bodyPr rtlCol="0" anchor="ctr"/>
          <a:lstStyle>
            <a:lvl1pPr marL="0" indent="0" algn="ctr">
              <a:buNone/>
              <a:defRPr>
                <a:solidFill>
                  <a:schemeClr val="bg1">
                    <a:lumMod val="50000"/>
                  </a:schemeClr>
                </a:solidFill>
              </a:defRPr>
            </a:lvl1pPr>
          </a:lstStyle>
          <a:p>
            <a:pPr rtl="0"/>
            <a:r>
              <a:rPr lang="it-IT" noProof="0"/>
              <a:t>Inserisci immagine</a:t>
            </a:r>
          </a:p>
        </p:txBody>
      </p:sp>
      <p:sp>
        <p:nvSpPr>
          <p:cNvPr id="6" name="Segnaposto testo 16">
            <a:extLst>
              <a:ext uri="{FF2B5EF4-FFF2-40B4-BE49-F238E27FC236}">
                <a16:creationId xmlns:a16="http://schemas.microsoft.com/office/drawing/2014/main" xmlns="" id="{16932398-C947-4474-88D6-4117EC391CEF}"/>
              </a:ext>
              <a:ext uri="{C183D7F6-B498-43B3-948B-1728B52AA6E4}">
                <adec:decorative xmlns:adec="http://schemas.microsoft.com/office/drawing/2017/decorative" xmlns="" val="1"/>
              </a:ext>
            </a:extLst>
          </p:cNvPr>
          <p:cNvSpPr>
            <a:spLocks noGrp="1"/>
          </p:cNvSpPr>
          <p:nvPr>
            <p:ph type="body" sz="quarter" idx="20" hasCustomPrompt="1"/>
          </p:nvPr>
        </p:nvSpPr>
        <p:spPr>
          <a:xfrm>
            <a:off x="7261801" y="1189969"/>
            <a:ext cx="4389542" cy="4677431"/>
          </a:xfrm>
          <a:solidFill>
            <a:schemeClr val="bg1">
              <a:alpha val="88000"/>
            </a:schemeClr>
          </a:solidFill>
          <a:ln w="28575">
            <a:solidFill>
              <a:schemeClr val="accent2"/>
            </a:solidFill>
          </a:ln>
          <a:effectLst/>
        </p:spPr>
        <p:txBody>
          <a:bodyPr rtlCol="0"/>
          <a:lstStyle>
            <a:lvl1pPr marL="0" indent="0">
              <a:buNone/>
              <a:defRPr>
                <a:solidFill>
                  <a:schemeClr val="tx1">
                    <a:alpha val="0"/>
                  </a:schemeClr>
                </a:solidFill>
              </a:defRPr>
            </a:lvl1pPr>
          </a:lstStyle>
          <a:p>
            <a:pPr lvl="0" rtl="0"/>
            <a:r>
              <a:rPr lang="it-IT" noProof="0"/>
              <a:t>I</a:t>
            </a:r>
          </a:p>
        </p:txBody>
      </p:sp>
      <p:sp>
        <p:nvSpPr>
          <p:cNvPr id="7" name="Segnaposto contenuto 6">
            <a:extLst>
              <a:ext uri="{FF2B5EF4-FFF2-40B4-BE49-F238E27FC236}">
                <a16:creationId xmlns:a16="http://schemas.microsoft.com/office/drawing/2014/main" xmlns="" id="{88FDA84E-9F5D-4D50-8133-68FB098D7135}"/>
              </a:ext>
            </a:extLst>
          </p:cNvPr>
          <p:cNvSpPr>
            <a:spLocks noGrp="1"/>
          </p:cNvSpPr>
          <p:nvPr>
            <p:ph sz="quarter" idx="19" hasCustomPrompt="1"/>
          </p:nvPr>
        </p:nvSpPr>
        <p:spPr>
          <a:xfrm>
            <a:off x="7612321" y="1494770"/>
            <a:ext cx="3688080" cy="3915430"/>
          </a:xfrm>
        </p:spPr>
        <p:txBody>
          <a:bodyPr lIns="91440" rIns="91440" rtlCol="0">
            <a:normAutofit/>
          </a:bodyPr>
          <a:lstStyle>
            <a:lvl1pPr marL="0" indent="0">
              <a:lnSpc>
                <a:spcPct val="100000"/>
              </a:lnSpc>
              <a:spcBef>
                <a:spcPts val="0"/>
              </a:spcBef>
              <a:spcAft>
                <a:spcPts val="0"/>
              </a:spcAft>
              <a:buNone/>
              <a:defRPr sz="3200"/>
            </a:lvl1pPr>
            <a:lvl2pPr>
              <a:defRPr sz="1600"/>
            </a:lvl2pPr>
            <a:lvl3pPr>
              <a:defRPr sz="1400"/>
            </a:lvl3pPr>
            <a:lvl4pPr>
              <a:defRPr sz="1200"/>
            </a:lvl4pPr>
            <a:lvl5pPr>
              <a:defRPr sz="1200"/>
            </a:lvl5pPr>
          </a:lstStyle>
          <a:p>
            <a:pPr lvl="0" rtl="0"/>
            <a:r>
              <a:rPr lang="it-IT" noProof="0"/>
              <a:t>Contenuto importante</a:t>
            </a:r>
          </a:p>
        </p:txBody>
      </p:sp>
      <p:sp>
        <p:nvSpPr>
          <p:cNvPr id="10" name="Segnaposto numero diapositiva 5">
            <a:extLst>
              <a:ext uri="{FF2B5EF4-FFF2-40B4-BE49-F238E27FC236}">
                <a16:creationId xmlns:a16="http://schemas.microsoft.com/office/drawing/2014/main" xmlns="" id="{5AE16EF6-8987-4193-B346-1BEA14401C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2" name="Titolo 1">
            <a:extLst>
              <a:ext uri="{FF2B5EF4-FFF2-40B4-BE49-F238E27FC236}">
                <a16:creationId xmlns:a16="http://schemas.microsoft.com/office/drawing/2014/main" xmlns="" id="{5E2D4840-4EB5-4438-9A16-D0006A68A19E}"/>
              </a:ext>
            </a:extLst>
          </p:cNvPr>
          <p:cNvSpPr>
            <a:spLocks noGrp="1"/>
          </p:cNvSpPr>
          <p:nvPr>
            <p:ph type="title"/>
          </p:nvPr>
        </p:nvSpPr>
        <p:spPr>
          <a:xfrm>
            <a:off x="548640" y="548640"/>
            <a:ext cx="11106150" cy="641329"/>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169147065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Slide titolo_Curry">
    <p:bg>
      <p:bgPr>
        <a:solidFill>
          <a:schemeClr val="bg1">
            <a:lumMod val="95000"/>
          </a:schemeClr>
        </a:solidFill>
        <a:effectLst/>
      </p:bgPr>
    </p:bg>
    <p:spTree>
      <p:nvGrpSpPr>
        <p:cNvPr id="1" name=""/>
        <p:cNvGrpSpPr/>
        <p:nvPr/>
      </p:nvGrpSpPr>
      <p:grpSpPr>
        <a:xfrm>
          <a:off x="0" y="0"/>
          <a:ext cx="0" cy="0"/>
          <a:chOff x="0" y="0"/>
          <a:chExt cx="0" cy="0"/>
        </a:xfrm>
      </p:grpSpPr>
      <p:sp>
        <p:nvSpPr>
          <p:cNvPr id="11" name="Segnaposto testo 16">
            <a:extLst>
              <a:ext uri="{FF2B5EF4-FFF2-40B4-BE49-F238E27FC236}">
                <a16:creationId xmlns:a16="http://schemas.microsoft.com/office/drawing/2014/main" xmlns="" id="{50D09E5B-B146-4D08-82EC-846DD89B0B87}"/>
              </a:ext>
              <a:ext uri="{C183D7F6-B498-43B3-948B-1728B52AA6E4}">
                <adec:decorative xmlns:adec="http://schemas.microsoft.com/office/drawing/2017/decorative" xmlns="" val="1"/>
              </a:ext>
            </a:extLst>
          </p:cNvPr>
          <p:cNvSpPr>
            <a:spLocks noGrp="1"/>
          </p:cNvSpPr>
          <p:nvPr>
            <p:ph type="body" sz="quarter" idx="16" hasCustomPrompt="1"/>
          </p:nvPr>
        </p:nvSpPr>
        <p:spPr>
          <a:xfrm>
            <a:off x="660462" y="0"/>
            <a:ext cx="9931338" cy="6823040"/>
          </a:xfrm>
          <a:solidFill>
            <a:schemeClr val="bg1"/>
          </a:solidFill>
          <a:effectLst/>
        </p:spPr>
        <p:txBody>
          <a:bodyPr rtlCol="0"/>
          <a:lstStyle>
            <a:lvl1pPr marL="0" indent="0">
              <a:buNone/>
              <a:defRPr>
                <a:solidFill>
                  <a:schemeClr val="tx1">
                    <a:alpha val="0"/>
                  </a:schemeClr>
                </a:solidFill>
              </a:defRPr>
            </a:lvl1pPr>
          </a:lstStyle>
          <a:p>
            <a:pPr lvl="0" rtl="0"/>
            <a:r>
              <a:rPr lang="it-IT" noProof="0"/>
              <a:t>I</a:t>
            </a:r>
          </a:p>
        </p:txBody>
      </p:sp>
      <p:sp>
        <p:nvSpPr>
          <p:cNvPr id="12" name="Segnaposto testo 16">
            <a:extLst>
              <a:ext uri="{FF2B5EF4-FFF2-40B4-BE49-F238E27FC236}">
                <a16:creationId xmlns:a16="http://schemas.microsoft.com/office/drawing/2014/main" xmlns="" id="{88940597-2E9A-4141-B2D0-C488487F11D7}"/>
              </a:ext>
              <a:ext uri="{C183D7F6-B498-43B3-948B-1728B52AA6E4}">
                <adec:decorative xmlns:adec="http://schemas.microsoft.com/office/drawing/2017/decorative" xmlns="" val="1"/>
              </a:ext>
            </a:extLst>
          </p:cNvPr>
          <p:cNvSpPr>
            <a:spLocks noGrp="1"/>
          </p:cNvSpPr>
          <p:nvPr>
            <p:ph type="body" sz="quarter" idx="17" hasCustomPrompt="1"/>
          </p:nvPr>
        </p:nvSpPr>
        <p:spPr>
          <a:xfrm>
            <a:off x="533400" y="0"/>
            <a:ext cx="50863" cy="6858000"/>
          </a:xfrm>
          <a:solidFill>
            <a:schemeClr val="accent2"/>
          </a:solidFill>
          <a:effectLst/>
        </p:spPr>
        <p:txBody>
          <a:bodyPr rtlCol="0"/>
          <a:lstStyle>
            <a:lvl1pPr marL="0" indent="0">
              <a:buNone/>
              <a:defRPr>
                <a:solidFill>
                  <a:schemeClr val="tx1">
                    <a:alpha val="0"/>
                  </a:schemeClr>
                </a:solidFill>
              </a:defRPr>
            </a:lvl1pPr>
          </a:lstStyle>
          <a:p>
            <a:pPr lvl="0" rtl="0"/>
            <a:r>
              <a:rPr lang="it-IT" noProof="0"/>
              <a:t>I</a:t>
            </a:r>
          </a:p>
        </p:txBody>
      </p:sp>
      <p:sp>
        <p:nvSpPr>
          <p:cNvPr id="10" name="Segnaposto testo 16">
            <a:extLst>
              <a:ext uri="{FF2B5EF4-FFF2-40B4-BE49-F238E27FC236}">
                <a16:creationId xmlns:a16="http://schemas.microsoft.com/office/drawing/2014/main" xmlns="" id="{0CC06030-90E1-4B3F-AFDF-369354FBFE62}"/>
              </a:ext>
              <a:ext uri="{C183D7F6-B498-43B3-948B-1728B52AA6E4}">
                <adec:decorative xmlns:adec="http://schemas.microsoft.com/office/drawing/2017/decorative" xmlns="" val="1"/>
              </a:ext>
            </a:extLst>
          </p:cNvPr>
          <p:cNvSpPr>
            <a:spLocks noGrp="1"/>
          </p:cNvSpPr>
          <p:nvPr>
            <p:ph type="body" sz="quarter" idx="15" hasCustomPrompt="1"/>
          </p:nvPr>
        </p:nvSpPr>
        <p:spPr>
          <a:xfrm>
            <a:off x="990600" y="609600"/>
            <a:ext cx="7429500" cy="5638800"/>
          </a:xfrm>
          <a:solidFill>
            <a:schemeClr val="bg1"/>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p:nvPr>
        </p:nvSpPr>
        <p:spPr>
          <a:xfrm>
            <a:off x="1295400" y="1905000"/>
            <a:ext cx="5864382" cy="2275238"/>
          </a:xfrm>
        </p:spPr>
        <p:txBody>
          <a:bodyPr rtlCol="0" anchor="t">
            <a:normAutofit/>
          </a:bodyPr>
          <a:lstStyle>
            <a:lvl1pPr algn="l">
              <a:defRPr lang="en-US" sz="5000" kern="1200" cap="all" spc="100" baseline="0" dirty="0">
                <a:solidFill>
                  <a:srgbClr val="2C2E52"/>
                </a:solidFill>
                <a:latin typeface="+mj-lt"/>
                <a:ea typeface="+mj-ea"/>
                <a:cs typeface="+mj-cs"/>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1295400" y="4297679"/>
            <a:ext cx="4072586" cy="1463040"/>
          </a:xfrm>
        </p:spPr>
        <p:txBody>
          <a:bodyPr lIns="91440" rIns="91440" rtlCol="0" anchor="t">
            <a:normAutofit/>
          </a:bodyPr>
          <a:lstStyle>
            <a:lvl1pPr marL="0" indent="0" algn="l">
              <a:lnSpc>
                <a:spcPct val="100000"/>
              </a:lnSpc>
              <a:spcBef>
                <a:spcPts val="0"/>
              </a:spcBef>
              <a:buNone/>
              <a:defRPr lang="en-US" sz="2000" kern="1200" dirty="0">
                <a:solidFill>
                  <a:schemeClr val="tx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13" name="Segnaposto testo 16">
            <a:extLst>
              <a:ext uri="{FF2B5EF4-FFF2-40B4-BE49-F238E27FC236}">
                <a16:creationId xmlns:a16="http://schemas.microsoft.com/office/drawing/2014/main" xmlns="" id="{EA44EEDB-C599-41AA-9D84-D53811C28804}"/>
              </a:ext>
              <a:ext uri="{C183D7F6-B498-43B3-948B-1728B52AA6E4}">
                <adec:decorative xmlns:adec="http://schemas.microsoft.com/office/drawing/2017/decorative" xmlns="" val="1"/>
              </a:ext>
            </a:extLst>
          </p:cNvPr>
          <p:cNvSpPr>
            <a:spLocks noGrp="1"/>
          </p:cNvSpPr>
          <p:nvPr>
            <p:ph type="body" sz="quarter" idx="18" hasCustomPrompt="1"/>
          </p:nvPr>
        </p:nvSpPr>
        <p:spPr>
          <a:xfrm>
            <a:off x="450896" y="0"/>
            <a:ext cx="63502" cy="6858000"/>
          </a:xfrm>
          <a:solidFill>
            <a:schemeClr val="accent2"/>
          </a:solidFill>
          <a:effectLst/>
        </p:spPr>
        <p:txBody>
          <a:bodyPr rtlCol="0"/>
          <a:lstStyle>
            <a:lvl1pPr marL="0" indent="0">
              <a:buNone/>
              <a:defRPr>
                <a:solidFill>
                  <a:schemeClr val="tx1">
                    <a:alpha val="0"/>
                  </a:schemeClr>
                </a:solidFill>
              </a:defRPr>
            </a:lvl1pPr>
          </a:lstStyle>
          <a:p>
            <a:pPr lvl="0" rtl="0"/>
            <a:r>
              <a:rPr lang="it-IT" noProof="0"/>
              <a:t>I</a:t>
            </a:r>
          </a:p>
        </p:txBody>
      </p:sp>
      <p:sp>
        <p:nvSpPr>
          <p:cNvPr id="14" name="Segnaposto testo 16">
            <a:extLst>
              <a:ext uri="{FF2B5EF4-FFF2-40B4-BE49-F238E27FC236}">
                <a16:creationId xmlns:a16="http://schemas.microsoft.com/office/drawing/2014/main" xmlns="" id="{FE574478-76DE-4613-8FBD-36B353081849}"/>
              </a:ext>
              <a:ext uri="{C183D7F6-B498-43B3-948B-1728B52AA6E4}">
                <adec:decorative xmlns:adec="http://schemas.microsoft.com/office/drawing/2017/decorative" xmlns="" val="1"/>
              </a:ext>
            </a:extLst>
          </p:cNvPr>
          <p:cNvSpPr>
            <a:spLocks noGrp="1"/>
          </p:cNvSpPr>
          <p:nvPr>
            <p:ph type="body" sz="quarter" idx="19" hasCustomPrompt="1"/>
          </p:nvPr>
        </p:nvSpPr>
        <p:spPr>
          <a:xfrm>
            <a:off x="368391" y="0"/>
            <a:ext cx="63502" cy="6858000"/>
          </a:xfrm>
          <a:solidFill>
            <a:schemeClr val="accent2"/>
          </a:solidFill>
          <a:effectLst/>
        </p:spPr>
        <p:txBody>
          <a:bodyPr rtlCol="0"/>
          <a:lstStyle>
            <a:lvl1pPr marL="0" indent="0">
              <a:buNone/>
              <a:defRPr>
                <a:solidFill>
                  <a:schemeClr val="tx1">
                    <a:alpha val="0"/>
                  </a:schemeClr>
                </a:solidFill>
              </a:defRPr>
            </a:lvl1pPr>
          </a:lstStyle>
          <a:p>
            <a:pPr lvl="0" rtl="0"/>
            <a:r>
              <a:rPr lang="it-IT" noProof="0"/>
              <a:t>I</a:t>
            </a:r>
          </a:p>
        </p:txBody>
      </p:sp>
      <p:sp>
        <p:nvSpPr>
          <p:cNvPr id="19" name="Segnaposto immagine 18">
            <a:extLst>
              <a:ext uri="{FF2B5EF4-FFF2-40B4-BE49-F238E27FC236}">
                <a16:creationId xmlns:a16="http://schemas.microsoft.com/office/drawing/2014/main" xmlns="" id="{018BFA80-A3BB-4316-BD6E-3E5F6B4D89CF}"/>
              </a:ext>
              <a:ext uri="{C183D7F6-B498-43B3-948B-1728B52AA6E4}">
                <adec:decorative xmlns:adec="http://schemas.microsoft.com/office/drawing/2017/decorative" xmlns=""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rtlCol="0" anchor="ctr">
            <a:noAutofit/>
          </a:bodyPr>
          <a:lstStyle>
            <a:lvl1pPr marL="0" indent="0" algn="ctr">
              <a:buNone/>
              <a:defRPr/>
            </a:lvl1pPr>
          </a:lstStyle>
          <a:p>
            <a:pPr rtl="0"/>
            <a:r>
              <a:rPr lang="it-IT" noProof="0"/>
              <a:t>Inserire immagine</a:t>
            </a:r>
          </a:p>
        </p:txBody>
      </p:sp>
    </p:spTree>
    <p:extLst>
      <p:ext uri="{BB962C8B-B14F-4D97-AF65-F5344CB8AC3E}">
        <p14:creationId xmlns:p14="http://schemas.microsoft.com/office/powerpoint/2010/main" val="36956533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Immagine intera">
    <p:spTree>
      <p:nvGrpSpPr>
        <p:cNvPr id="1" name=""/>
        <p:cNvGrpSpPr/>
        <p:nvPr/>
      </p:nvGrpSpPr>
      <p:grpSpPr>
        <a:xfrm>
          <a:off x="0" y="0"/>
          <a:ext cx="0" cy="0"/>
          <a:chOff x="0" y="0"/>
          <a:chExt cx="0" cy="0"/>
        </a:xfrm>
      </p:grpSpPr>
      <p:sp>
        <p:nvSpPr>
          <p:cNvPr id="9" name="Segnaposto immagine 8">
            <a:extLst>
              <a:ext uri="{FF2B5EF4-FFF2-40B4-BE49-F238E27FC236}">
                <a16:creationId xmlns:a16="http://schemas.microsoft.com/office/drawing/2014/main" xmlns="" id="{17C4BA0D-DEC0-450E-8F4D-B0E6D2D7D0C3}"/>
              </a:ext>
              <a:ext uri="{C183D7F6-B498-43B3-948B-1728B52AA6E4}">
                <adec:decorative xmlns:adec="http://schemas.microsoft.com/office/drawing/2017/decorative" xmlns="" val="1"/>
              </a:ext>
            </a:extLst>
          </p:cNvPr>
          <p:cNvSpPr>
            <a:spLocks noGrp="1"/>
          </p:cNvSpPr>
          <p:nvPr>
            <p:ph type="pic" sz="quarter" idx="17" hasCustomPrompt="1"/>
          </p:nvPr>
        </p:nvSpPr>
        <p:spPr>
          <a:xfrm>
            <a:off x="0" y="0"/>
            <a:ext cx="12191999" cy="6858000"/>
          </a:xfrm>
          <a:prstGeom prst="rect">
            <a:avLst/>
          </a:prstGeom>
        </p:spPr>
        <p:txBody>
          <a:bodyPr rtlCol="0" anchor="ctr"/>
          <a:lstStyle>
            <a:lvl1pPr marL="0" indent="0" algn="ctr">
              <a:buNone/>
              <a:defRPr>
                <a:solidFill>
                  <a:schemeClr val="bg1">
                    <a:lumMod val="50000"/>
                  </a:schemeClr>
                </a:solidFill>
              </a:defRPr>
            </a:lvl1pPr>
          </a:lstStyle>
          <a:p>
            <a:pPr rtl="0"/>
            <a:r>
              <a:rPr lang="it-IT" noProof="0"/>
              <a:t>Inserisci immagine</a:t>
            </a:r>
          </a:p>
        </p:txBody>
      </p:sp>
      <p:sp>
        <p:nvSpPr>
          <p:cNvPr id="6" name="Segnaposto testo 16">
            <a:extLst>
              <a:ext uri="{FF2B5EF4-FFF2-40B4-BE49-F238E27FC236}">
                <a16:creationId xmlns:a16="http://schemas.microsoft.com/office/drawing/2014/main" xmlns="" id="{16932398-C947-4474-88D6-4117EC391CEF}"/>
              </a:ext>
              <a:ext uri="{C183D7F6-B498-43B3-948B-1728B52AA6E4}">
                <adec:decorative xmlns:adec="http://schemas.microsoft.com/office/drawing/2017/decorative" xmlns="" val="1"/>
              </a:ext>
            </a:extLst>
          </p:cNvPr>
          <p:cNvSpPr>
            <a:spLocks noGrp="1"/>
          </p:cNvSpPr>
          <p:nvPr>
            <p:ph type="body" sz="quarter" idx="20" hasCustomPrompt="1"/>
          </p:nvPr>
        </p:nvSpPr>
        <p:spPr>
          <a:xfrm>
            <a:off x="552269" y="1189969"/>
            <a:ext cx="4389542" cy="4677431"/>
          </a:xfrm>
          <a:solidFill>
            <a:schemeClr val="accent2">
              <a:alpha val="88000"/>
            </a:schemeClr>
          </a:solidFill>
          <a:ln w="28575">
            <a:solidFill>
              <a:schemeClr val="accent2"/>
            </a:solidFill>
          </a:ln>
          <a:effectLst/>
        </p:spPr>
        <p:txBody>
          <a:bodyPr rtlCol="0"/>
          <a:lstStyle>
            <a:lvl1pPr marL="0" indent="0">
              <a:buNone/>
              <a:defRPr>
                <a:solidFill>
                  <a:schemeClr val="tx1">
                    <a:alpha val="0"/>
                  </a:schemeClr>
                </a:solidFill>
              </a:defRPr>
            </a:lvl1pPr>
          </a:lstStyle>
          <a:p>
            <a:pPr lvl="0" rtl="0"/>
            <a:r>
              <a:rPr lang="it-IT" noProof="0"/>
              <a:t>I</a:t>
            </a:r>
          </a:p>
        </p:txBody>
      </p:sp>
      <p:sp>
        <p:nvSpPr>
          <p:cNvPr id="7" name="Segnaposto contenuto 6">
            <a:extLst>
              <a:ext uri="{FF2B5EF4-FFF2-40B4-BE49-F238E27FC236}">
                <a16:creationId xmlns:a16="http://schemas.microsoft.com/office/drawing/2014/main" xmlns="" id="{88FDA84E-9F5D-4D50-8133-68FB098D7135}"/>
              </a:ext>
            </a:extLst>
          </p:cNvPr>
          <p:cNvSpPr>
            <a:spLocks noGrp="1"/>
          </p:cNvSpPr>
          <p:nvPr>
            <p:ph sz="quarter" idx="19" hasCustomPrompt="1"/>
          </p:nvPr>
        </p:nvSpPr>
        <p:spPr>
          <a:xfrm>
            <a:off x="902789" y="1494770"/>
            <a:ext cx="3688080" cy="3915430"/>
          </a:xfrm>
        </p:spPr>
        <p:txBody>
          <a:bodyPr lIns="91440" rIns="91440" rtlCol="0">
            <a:normAutofit/>
          </a:bodyPr>
          <a:lstStyle>
            <a:lvl1pPr marL="0" indent="0">
              <a:lnSpc>
                <a:spcPct val="100000"/>
              </a:lnSpc>
              <a:spcBef>
                <a:spcPts val="0"/>
              </a:spcBef>
              <a:spcAft>
                <a:spcPts val="0"/>
              </a:spcAft>
              <a:buNone/>
              <a:defRPr sz="3200">
                <a:solidFill>
                  <a:schemeClr val="bg1"/>
                </a:solidFill>
              </a:defRPr>
            </a:lvl1pPr>
            <a:lvl2pPr>
              <a:defRPr sz="1600"/>
            </a:lvl2pPr>
            <a:lvl3pPr>
              <a:defRPr sz="1400"/>
            </a:lvl3pPr>
            <a:lvl4pPr>
              <a:defRPr sz="1200"/>
            </a:lvl4pPr>
            <a:lvl5pPr>
              <a:defRPr sz="1200"/>
            </a:lvl5pPr>
          </a:lstStyle>
          <a:p>
            <a:pPr lvl="0" rtl="0"/>
            <a:r>
              <a:rPr lang="it-IT" noProof="0"/>
              <a:t>Contenuto importante</a:t>
            </a:r>
          </a:p>
        </p:txBody>
      </p:sp>
      <p:sp>
        <p:nvSpPr>
          <p:cNvPr id="10" name="Segnaposto numero diapositiva 5">
            <a:extLst>
              <a:ext uri="{FF2B5EF4-FFF2-40B4-BE49-F238E27FC236}">
                <a16:creationId xmlns:a16="http://schemas.microsoft.com/office/drawing/2014/main" xmlns="" id="{1AC89BA5-7D71-4838-92DC-A9DD44EC0557}"/>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2" name="Titolo 1">
            <a:extLst>
              <a:ext uri="{FF2B5EF4-FFF2-40B4-BE49-F238E27FC236}">
                <a16:creationId xmlns:a16="http://schemas.microsoft.com/office/drawing/2014/main" xmlns="" id="{75614DBA-0879-4C83-B4B4-EECB085A204E}"/>
              </a:ext>
            </a:extLst>
          </p:cNvPr>
          <p:cNvSpPr>
            <a:spLocks noGrp="1"/>
          </p:cNvSpPr>
          <p:nvPr>
            <p:ph type="title"/>
          </p:nvPr>
        </p:nvSpPr>
        <p:spPr>
          <a:xfrm>
            <a:off x="548640" y="548640"/>
            <a:ext cx="11106150" cy="441960"/>
          </a:xfrm>
        </p:spPr>
        <p:txBody>
          <a:bodyPr rtlCol="0"/>
          <a:lstStyle/>
          <a:p>
            <a:pPr rtl="0"/>
            <a:r>
              <a:rPr lang="it-IT" noProof="0"/>
              <a:t>Fare clic per modificare lo stile del titolo dello schema</a:t>
            </a:r>
          </a:p>
        </p:txBody>
      </p:sp>
    </p:spTree>
    <p:extLst>
      <p:ext uri="{BB962C8B-B14F-4D97-AF65-F5344CB8AC3E}">
        <p14:creationId xmlns:p14="http://schemas.microsoft.com/office/powerpoint/2010/main" val="121976815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olo sottotitolo contenuto e metà immagine_barra forme in al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0" y="4021648"/>
            <a:ext cx="5090157" cy="1884265"/>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548640" y="3429000"/>
            <a:ext cx="5090157" cy="424732"/>
          </a:xfrm>
          <a:noFill/>
        </p:spPr>
        <p:txBody>
          <a:bodyPr wrap="square" lIns="91440" rIns="91440" rtlCol="0">
            <a:spAutoFit/>
          </a:bodyPr>
          <a:lstStyle>
            <a:lvl1pPr marL="0" indent="0">
              <a:buNone/>
              <a:defRPr sz="2400" b="1">
                <a:solidFill>
                  <a:schemeClr val="tx2"/>
                </a:solidFill>
              </a:defRPr>
            </a:lvl1pPr>
          </a:lstStyle>
          <a:p>
            <a:pPr lvl="0" rtl="0"/>
            <a:r>
              <a:rPr lang="it-IT" noProof="0"/>
              <a:t>INSERIRE TESTO AGGIUNTIVO </a:t>
            </a:r>
          </a:p>
        </p:txBody>
      </p:sp>
      <p:sp>
        <p:nvSpPr>
          <p:cNvPr id="12" name="Segnaposto contenuto 6">
            <a:extLst>
              <a:ext uri="{FF2B5EF4-FFF2-40B4-BE49-F238E27FC236}">
                <a16:creationId xmlns:a16="http://schemas.microsoft.com/office/drawing/2014/main" xmlns="" id="{2E79C3B8-3CB6-4D76-8182-4489C35C869A}"/>
              </a:ext>
            </a:extLst>
          </p:cNvPr>
          <p:cNvSpPr>
            <a:spLocks noGrp="1"/>
          </p:cNvSpPr>
          <p:nvPr>
            <p:ph sz="quarter" idx="19" hasCustomPrompt="1"/>
          </p:nvPr>
        </p:nvSpPr>
        <p:spPr>
          <a:xfrm>
            <a:off x="6527803" y="4021648"/>
            <a:ext cx="5090157" cy="1884265"/>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3" name="Segnaposto testo 7">
            <a:extLst>
              <a:ext uri="{FF2B5EF4-FFF2-40B4-BE49-F238E27FC236}">
                <a16:creationId xmlns:a16="http://schemas.microsoft.com/office/drawing/2014/main" xmlns="" id="{0CBC5711-960A-4093-BF8D-E1FB5C4179A9}"/>
              </a:ext>
            </a:extLst>
          </p:cNvPr>
          <p:cNvSpPr>
            <a:spLocks noGrp="1"/>
          </p:cNvSpPr>
          <p:nvPr>
            <p:ph type="body" sz="quarter" idx="20" hasCustomPrompt="1"/>
          </p:nvPr>
        </p:nvSpPr>
        <p:spPr>
          <a:xfrm>
            <a:off x="6527803" y="3429000"/>
            <a:ext cx="5090157" cy="424732"/>
          </a:xfrm>
          <a:noFill/>
        </p:spPr>
        <p:txBody>
          <a:bodyPr wrap="square" lIns="91440" rIns="91440" rtlCol="0">
            <a:spAutoFit/>
          </a:bodyPr>
          <a:lstStyle>
            <a:lvl1pPr marL="0" indent="0">
              <a:buNone/>
              <a:defRPr sz="2400" b="1">
                <a:solidFill>
                  <a:schemeClr val="accent2"/>
                </a:solidFill>
              </a:defRPr>
            </a:lvl1pPr>
          </a:lstStyle>
          <a:p>
            <a:pPr lvl="0" rtl="0"/>
            <a:r>
              <a:rPr lang="it-IT" noProof="0"/>
              <a:t>INSERIRE TESTO AGGIUNTIVO </a:t>
            </a:r>
          </a:p>
        </p:txBody>
      </p:sp>
      <p:sp>
        <p:nvSpPr>
          <p:cNvPr id="14" name="Segnaposto immagine 7">
            <a:extLst>
              <a:ext uri="{FF2B5EF4-FFF2-40B4-BE49-F238E27FC236}">
                <a16:creationId xmlns:a16="http://schemas.microsoft.com/office/drawing/2014/main" xmlns="" id="{37CF37DF-A8A3-42D8-BAFE-0F56DCEC7657}"/>
              </a:ext>
              <a:ext uri="{C183D7F6-B498-43B3-948B-1728B52AA6E4}">
                <adec:decorative xmlns:adec="http://schemas.microsoft.com/office/drawing/2017/decorative" xmlns="" val="1"/>
              </a:ext>
            </a:extLst>
          </p:cNvPr>
          <p:cNvSpPr>
            <a:spLocks noGrp="1"/>
          </p:cNvSpPr>
          <p:nvPr>
            <p:ph type="pic" sz="quarter" idx="21" hasCustomPrompt="1"/>
          </p:nvPr>
        </p:nvSpPr>
        <p:spPr>
          <a:xfrm>
            <a:off x="548944" y="2423061"/>
            <a:ext cx="711197" cy="723544"/>
          </a:xfrm>
        </p:spPr>
        <p:txBody>
          <a:bodyPr rtlCol="0" anchor="ctr"/>
          <a:lstStyle>
            <a:lvl1pPr marL="0" indent="0" algn="ctr">
              <a:buNone/>
              <a:defRPr/>
            </a:lvl1pPr>
          </a:lstStyle>
          <a:p>
            <a:pPr rtl="0"/>
            <a:r>
              <a:rPr lang="it-IT" noProof="0"/>
              <a:t>Icona</a:t>
            </a:r>
          </a:p>
        </p:txBody>
      </p:sp>
      <p:sp>
        <p:nvSpPr>
          <p:cNvPr id="15" name="Segnaposto immagine 7">
            <a:extLst>
              <a:ext uri="{FF2B5EF4-FFF2-40B4-BE49-F238E27FC236}">
                <a16:creationId xmlns:a16="http://schemas.microsoft.com/office/drawing/2014/main" xmlns="" id="{6C4C965C-0B8E-48F5-AAAC-C3237DCB2911}"/>
              </a:ext>
              <a:ext uri="{C183D7F6-B498-43B3-948B-1728B52AA6E4}">
                <adec:decorative xmlns:adec="http://schemas.microsoft.com/office/drawing/2017/decorative" xmlns="" val="1"/>
              </a:ext>
            </a:extLst>
          </p:cNvPr>
          <p:cNvSpPr>
            <a:spLocks noGrp="1"/>
          </p:cNvSpPr>
          <p:nvPr>
            <p:ph type="pic" sz="quarter" idx="22" hasCustomPrompt="1"/>
          </p:nvPr>
        </p:nvSpPr>
        <p:spPr>
          <a:xfrm>
            <a:off x="6527803" y="2423061"/>
            <a:ext cx="711197" cy="723544"/>
          </a:xfrm>
        </p:spPr>
        <p:txBody>
          <a:bodyPr rtlCol="0" anchor="ctr"/>
          <a:lstStyle>
            <a:lvl1pPr marL="0" indent="0" algn="ctr">
              <a:buNone/>
              <a:defRPr/>
            </a:lvl1pPr>
          </a:lstStyle>
          <a:p>
            <a:pPr rtl="0"/>
            <a:r>
              <a:rPr lang="it-IT" noProof="0"/>
              <a:t>Icona</a:t>
            </a:r>
          </a:p>
        </p:txBody>
      </p:sp>
      <p:sp>
        <p:nvSpPr>
          <p:cNvPr id="17" name="Segnaposto numero diapositiva 5">
            <a:extLst>
              <a:ext uri="{FF2B5EF4-FFF2-40B4-BE49-F238E27FC236}">
                <a16:creationId xmlns:a16="http://schemas.microsoft.com/office/drawing/2014/main" xmlns="" id="{C94646A1-59D8-49D7-B0E1-B7771AB22D4B}"/>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398066805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olo sottotitolo contenuto e metà immagine_barra forme in al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0" y="4021648"/>
            <a:ext cx="3474720" cy="1884265"/>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548640" y="3429000"/>
            <a:ext cx="3474720" cy="424732"/>
          </a:xfrm>
          <a:noFill/>
        </p:spPr>
        <p:txBody>
          <a:bodyPr wrap="square" lIns="91440" rIns="91440" rtlCol="0">
            <a:noAutofit/>
          </a:bodyPr>
          <a:lstStyle>
            <a:lvl1pPr marL="0" indent="0">
              <a:buNone/>
              <a:defRPr sz="2400" b="1">
                <a:solidFill>
                  <a:schemeClr val="tx2"/>
                </a:solidFill>
              </a:defRPr>
            </a:lvl1pPr>
          </a:lstStyle>
          <a:p>
            <a:pPr lvl="0" rtl="0"/>
            <a:r>
              <a:rPr lang="it-IT" noProof="0"/>
              <a:t>INSERIRE TESTO AGGIUNTIVO </a:t>
            </a:r>
          </a:p>
        </p:txBody>
      </p:sp>
      <p:sp>
        <p:nvSpPr>
          <p:cNvPr id="12" name="Segnaposto contenuto 6">
            <a:extLst>
              <a:ext uri="{FF2B5EF4-FFF2-40B4-BE49-F238E27FC236}">
                <a16:creationId xmlns:a16="http://schemas.microsoft.com/office/drawing/2014/main" xmlns="" id="{2E79C3B8-3CB6-4D76-8182-4489C35C869A}"/>
              </a:ext>
            </a:extLst>
          </p:cNvPr>
          <p:cNvSpPr>
            <a:spLocks noGrp="1"/>
          </p:cNvSpPr>
          <p:nvPr>
            <p:ph sz="quarter" idx="19" hasCustomPrompt="1"/>
          </p:nvPr>
        </p:nvSpPr>
        <p:spPr>
          <a:xfrm>
            <a:off x="4358640" y="4021648"/>
            <a:ext cx="3474720" cy="1884265"/>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3" name="Segnaposto testo 7">
            <a:extLst>
              <a:ext uri="{FF2B5EF4-FFF2-40B4-BE49-F238E27FC236}">
                <a16:creationId xmlns:a16="http://schemas.microsoft.com/office/drawing/2014/main" xmlns="" id="{0CBC5711-960A-4093-BF8D-E1FB5C4179A9}"/>
              </a:ext>
            </a:extLst>
          </p:cNvPr>
          <p:cNvSpPr>
            <a:spLocks noGrp="1"/>
          </p:cNvSpPr>
          <p:nvPr>
            <p:ph type="body" sz="quarter" idx="20" hasCustomPrompt="1"/>
          </p:nvPr>
        </p:nvSpPr>
        <p:spPr>
          <a:xfrm>
            <a:off x="4358640" y="3429000"/>
            <a:ext cx="3474720" cy="424732"/>
          </a:xfrm>
          <a:noFill/>
        </p:spPr>
        <p:txBody>
          <a:bodyPr wrap="square" lIns="91440" rIns="91440" rtlCol="0">
            <a:noAutofit/>
          </a:bodyPr>
          <a:lstStyle>
            <a:lvl1pPr marL="0" indent="0">
              <a:buNone/>
              <a:defRPr sz="2400" b="1">
                <a:solidFill>
                  <a:schemeClr val="accent5"/>
                </a:solidFill>
              </a:defRPr>
            </a:lvl1pPr>
          </a:lstStyle>
          <a:p>
            <a:pPr lvl="0" rtl="0"/>
            <a:r>
              <a:rPr lang="it-IT" noProof="0"/>
              <a:t>INSERIRE TESTO AGGIUNTIVO </a:t>
            </a:r>
          </a:p>
        </p:txBody>
      </p:sp>
      <p:sp>
        <p:nvSpPr>
          <p:cNvPr id="14" name="Segnaposto immagine 7">
            <a:extLst>
              <a:ext uri="{FF2B5EF4-FFF2-40B4-BE49-F238E27FC236}">
                <a16:creationId xmlns:a16="http://schemas.microsoft.com/office/drawing/2014/main" xmlns="" id="{37CF37DF-A8A3-42D8-BAFE-0F56DCEC7657}"/>
              </a:ext>
              <a:ext uri="{C183D7F6-B498-43B3-948B-1728B52AA6E4}">
                <adec:decorative xmlns:adec="http://schemas.microsoft.com/office/drawing/2017/decorative" xmlns="" val="1"/>
              </a:ext>
            </a:extLst>
          </p:cNvPr>
          <p:cNvSpPr>
            <a:spLocks noGrp="1"/>
          </p:cNvSpPr>
          <p:nvPr>
            <p:ph type="pic" sz="quarter" idx="21" hasCustomPrompt="1"/>
          </p:nvPr>
        </p:nvSpPr>
        <p:spPr>
          <a:xfrm>
            <a:off x="548944" y="2423061"/>
            <a:ext cx="711197" cy="723544"/>
          </a:xfrm>
        </p:spPr>
        <p:txBody>
          <a:bodyPr rtlCol="0" anchor="ctr"/>
          <a:lstStyle>
            <a:lvl1pPr marL="0" indent="0" algn="ctr">
              <a:buNone/>
              <a:defRPr/>
            </a:lvl1pPr>
          </a:lstStyle>
          <a:p>
            <a:pPr rtl="0"/>
            <a:r>
              <a:rPr lang="it-IT" noProof="0"/>
              <a:t>Icona</a:t>
            </a:r>
          </a:p>
        </p:txBody>
      </p:sp>
      <p:sp>
        <p:nvSpPr>
          <p:cNvPr id="15" name="Segnaposto immagine 7">
            <a:extLst>
              <a:ext uri="{FF2B5EF4-FFF2-40B4-BE49-F238E27FC236}">
                <a16:creationId xmlns:a16="http://schemas.microsoft.com/office/drawing/2014/main" xmlns="" id="{6C4C965C-0B8E-48F5-AAAC-C3237DCB2911}"/>
              </a:ext>
              <a:ext uri="{C183D7F6-B498-43B3-948B-1728B52AA6E4}">
                <adec:decorative xmlns:adec="http://schemas.microsoft.com/office/drawing/2017/decorative" xmlns="" val="1"/>
              </a:ext>
            </a:extLst>
          </p:cNvPr>
          <p:cNvSpPr>
            <a:spLocks noGrp="1"/>
          </p:cNvSpPr>
          <p:nvPr>
            <p:ph type="pic" sz="quarter" idx="22" hasCustomPrompt="1"/>
          </p:nvPr>
        </p:nvSpPr>
        <p:spPr>
          <a:xfrm>
            <a:off x="4358640" y="2423061"/>
            <a:ext cx="711197" cy="723544"/>
          </a:xfrm>
        </p:spPr>
        <p:txBody>
          <a:bodyPr rtlCol="0" anchor="ctr"/>
          <a:lstStyle>
            <a:lvl1pPr marL="0" indent="0" algn="ctr">
              <a:buNone/>
              <a:defRPr/>
            </a:lvl1pPr>
          </a:lstStyle>
          <a:p>
            <a:pPr rtl="0"/>
            <a:r>
              <a:rPr lang="it-IT" noProof="0"/>
              <a:t>Icona</a:t>
            </a:r>
          </a:p>
        </p:txBody>
      </p:sp>
      <p:sp>
        <p:nvSpPr>
          <p:cNvPr id="16" name="Segnaposto contenuto 6">
            <a:extLst>
              <a:ext uri="{FF2B5EF4-FFF2-40B4-BE49-F238E27FC236}">
                <a16:creationId xmlns:a16="http://schemas.microsoft.com/office/drawing/2014/main" xmlns="" id="{F4C1E55C-86D8-4053-9865-59D5B4F8A350}"/>
              </a:ext>
            </a:extLst>
          </p:cNvPr>
          <p:cNvSpPr>
            <a:spLocks noGrp="1"/>
          </p:cNvSpPr>
          <p:nvPr>
            <p:ph sz="quarter" idx="23" hasCustomPrompt="1"/>
          </p:nvPr>
        </p:nvSpPr>
        <p:spPr>
          <a:xfrm>
            <a:off x="8168640" y="4021648"/>
            <a:ext cx="3474720" cy="1884265"/>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7" name="Segnaposto testo 7">
            <a:extLst>
              <a:ext uri="{FF2B5EF4-FFF2-40B4-BE49-F238E27FC236}">
                <a16:creationId xmlns:a16="http://schemas.microsoft.com/office/drawing/2014/main" xmlns="" id="{3B68B60C-9D86-4961-A5CE-AB650CA3364D}"/>
              </a:ext>
            </a:extLst>
          </p:cNvPr>
          <p:cNvSpPr>
            <a:spLocks noGrp="1"/>
          </p:cNvSpPr>
          <p:nvPr>
            <p:ph type="body" sz="quarter" idx="24" hasCustomPrompt="1"/>
          </p:nvPr>
        </p:nvSpPr>
        <p:spPr>
          <a:xfrm>
            <a:off x="8168640" y="3429000"/>
            <a:ext cx="3474720" cy="424732"/>
          </a:xfrm>
          <a:noFill/>
        </p:spPr>
        <p:txBody>
          <a:bodyPr wrap="square" lIns="91440" rIns="91440" rtlCol="0">
            <a:noAutofit/>
          </a:bodyPr>
          <a:lstStyle>
            <a:lvl1pPr marL="0" indent="0">
              <a:buNone/>
              <a:defRPr sz="2400" b="1">
                <a:solidFill>
                  <a:schemeClr val="accent2"/>
                </a:solidFill>
              </a:defRPr>
            </a:lvl1pPr>
          </a:lstStyle>
          <a:p>
            <a:pPr lvl="0" rtl="0"/>
            <a:r>
              <a:rPr lang="it-IT" noProof="0"/>
              <a:t>INSERIRE TESTO AGGIUNTIVO </a:t>
            </a:r>
          </a:p>
        </p:txBody>
      </p:sp>
      <p:sp>
        <p:nvSpPr>
          <p:cNvPr id="19" name="Segnaposto immagine 7">
            <a:extLst>
              <a:ext uri="{FF2B5EF4-FFF2-40B4-BE49-F238E27FC236}">
                <a16:creationId xmlns:a16="http://schemas.microsoft.com/office/drawing/2014/main" xmlns="" id="{AFE200E7-D3F0-41C3-92B0-E09677035AD0}"/>
              </a:ext>
              <a:ext uri="{C183D7F6-B498-43B3-948B-1728B52AA6E4}">
                <adec:decorative xmlns:adec="http://schemas.microsoft.com/office/drawing/2017/decorative" xmlns="" val="1"/>
              </a:ext>
            </a:extLst>
          </p:cNvPr>
          <p:cNvSpPr>
            <a:spLocks noGrp="1"/>
          </p:cNvSpPr>
          <p:nvPr>
            <p:ph type="pic" sz="quarter" idx="25" hasCustomPrompt="1"/>
          </p:nvPr>
        </p:nvSpPr>
        <p:spPr>
          <a:xfrm>
            <a:off x="8168336" y="2423061"/>
            <a:ext cx="711197" cy="723544"/>
          </a:xfrm>
        </p:spPr>
        <p:txBody>
          <a:bodyPr rtlCol="0" anchor="ctr"/>
          <a:lstStyle>
            <a:lvl1pPr marL="0" indent="0" algn="ctr">
              <a:buNone/>
              <a:defRPr/>
            </a:lvl1pPr>
          </a:lstStyle>
          <a:p>
            <a:pPr rtl="0"/>
            <a:r>
              <a:rPr lang="it-IT" noProof="0"/>
              <a:t>Icona</a:t>
            </a:r>
          </a:p>
        </p:txBody>
      </p:sp>
      <p:sp>
        <p:nvSpPr>
          <p:cNvPr id="21" name="Segnaposto numero diapositiva 5">
            <a:extLst>
              <a:ext uri="{FF2B5EF4-FFF2-40B4-BE49-F238E27FC236}">
                <a16:creationId xmlns:a16="http://schemas.microsoft.com/office/drawing/2014/main" xmlns="" id="{520633DF-6AFD-4B07-9AFD-09317A9CC680}"/>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2566824035"/>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olo icona contenuto 2 righe">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562600" y="2438400"/>
            <a:ext cx="5901458" cy="975260"/>
          </a:xfrm>
        </p:spPr>
        <p:txBody>
          <a:bodyPr lIns="91440" rIns="91440" rtlCol="0" anchor="ctr">
            <a:noAutofit/>
          </a:bodyPr>
          <a:lstStyle>
            <a:lvl1pPr>
              <a:defRPr/>
            </a:lvl1pPr>
          </a:lstStyle>
          <a:p>
            <a:pPr lvl="0" rtl="0"/>
            <a:r>
              <a:rPr lang="it-IT" noProof="0"/>
              <a:t>Testo descrizione </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1524000" y="2713664"/>
            <a:ext cx="3474720" cy="424732"/>
          </a:xfrm>
          <a:noFill/>
        </p:spPr>
        <p:txBody>
          <a:bodyPr wrap="square" lIns="91440" rIns="91440" rtlCol="0">
            <a:noAutofit/>
          </a:bodyPr>
          <a:lstStyle>
            <a:lvl1pPr marL="0" indent="0">
              <a:buNone/>
              <a:defRPr sz="2400" b="1">
                <a:solidFill>
                  <a:schemeClr val="tx2"/>
                </a:solidFill>
              </a:defRPr>
            </a:lvl1pPr>
          </a:lstStyle>
          <a:p>
            <a:pPr lvl="0" rtl="0"/>
            <a:r>
              <a:rPr lang="it-IT" noProof="0"/>
              <a:t>INSERIRE TESTO AGGIUNTIVO </a:t>
            </a:r>
          </a:p>
        </p:txBody>
      </p:sp>
      <p:sp>
        <p:nvSpPr>
          <p:cNvPr id="14" name="Segnaposto immagine 7">
            <a:extLst>
              <a:ext uri="{FF2B5EF4-FFF2-40B4-BE49-F238E27FC236}">
                <a16:creationId xmlns:a16="http://schemas.microsoft.com/office/drawing/2014/main" xmlns="" id="{37CF37DF-A8A3-42D8-BAFE-0F56DCEC7657}"/>
              </a:ext>
              <a:ext uri="{C183D7F6-B498-43B3-948B-1728B52AA6E4}">
                <adec:decorative xmlns:adec="http://schemas.microsoft.com/office/drawing/2017/decorative" xmlns="" val="1"/>
              </a:ext>
            </a:extLst>
          </p:cNvPr>
          <p:cNvSpPr>
            <a:spLocks noGrp="1"/>
          </p:cNvSpPr>
          <p:nvPr>
            <p:ph type="pic" sz="quarter" idx="21" hasCustomPrompt="1"/>
          </p:nvPr>
        </p:nvSpPr>
        <p:spPr>
          <a:xfrm>
            <a:off x="548944" y="2564258"/>
            <a:ext cx="711197" cy="723544"/>
          </a:xfrm>
        </p:spPr>
        <p:txBody>
          <a:bodyPr rtlCol="0" anchor="ctr"/>
          <a:lstStyle>
            <a:lvl1pPr marL="0" indent="0" algn="ctr">
              <a:buNone/>
              <a:defRPr/>
            </a:lvl1pPr>
          </a:lstStyle>
          <a:p>
            <a:pPr rtl="0"/>
            <a:r>
              <a:rPr lang="it-IT" noProof="0"/>
              <a:t>Icona</a:t>
            </a:r>
          </a:p>
        </p:txBody>
      </p:sp>
      <p:sp>
        <p:nvSpPr>
          <p:cNvPr id="20" name="Segnaposto contenuto 6">
            <a:extLst>
              <a:ext uri="{FF2B5EF4-FFF2-40B4-BE49-F238E27FC236}">
                <a16:creationId xmlns:a16="http://schemas.microsoft.com/office/drawing/2014/main" xmlns="" id="{36B305EA-E44E-48DA-922F-20D8D3496709}"/>
              </a:ext>
            </a:extLst>
          </p:cNvPr>
          <p:cNvSpPr>
            <a:spLocks noGrp="1"/>
          </p:cNvSpPr>
          <p:nvPr>
            <p:ph sz="quarter" idx="22" hasCustomPrompt="1"/>
          </p:nvPr>
        </p:nvSpPr>
        <p:spPr>
          <a:xfrm>
            <a:off x="5562600" y="4391622"/>
            <a:ext cx="5901458" cy="975260"/>
          </a:xfrm>
        </p:spPr>
        <p:txBody>
          <a:bodyPr lIns="91440" rIns="91440" rtlCol="0" anchor="ctr">
            <a:noAutofit/>
          </a:bodyPr>
          <a:lstStyle>
            <a:lvl1pPr>
              <a:defRPr/>
            </a:lvl1pPr>
          </a:lstStyle>
          <a:p>
            <a:pPr lvl="0" rtl="0"/>
            <a:r>
              <a:rPr lang="it-IT" noProof="0"/>
              <a:t>Testo descrizione </a:t>
            </a:r>
          </a:p>
        </p:txBody>
      </p:sp>
      <p:sp>
        <p:nvSpPr>
          <p:cNvPr id="21" name="Segnaposto testo 7">
            <a:extLst>
              <a:ext uri="{FF2B5EF4-FFF2-40B4-BE49-F238E27FC236}">
                <a16:creationId xmlns:a16="http://schemas.microsoft.com/office/drawing/2014/main" xmlns="" id="{038D7323-C655-4E9F-A5C0-AE44AF907081}"/>
              </a:ext>
            </a:extLst>
          </p:cNvPr>
          <p:cNvSpPr>
            <a:spLocks noGrp="1"/>
          </p:cNvSpPr>
          <p:nvPr>
            <p:ph type="body" sz="quarter" idx="23" hasCustomPrompt="1"/>
          </p:nvPr>
        </p:nvSpPr>
        <p:spPr>
          <a:xfrm>
            <a:off x="1524000" y="4666886"/>
            <a:ext cx="3474720" cy="424732"/>
          </a:xfrm>
          <a:noFill/>
        </p:spPr>
        <p:txBody>
          <a:bodyPr wrap="square" lIns="91440" rIns="91440" rtlCol="0">
            <a:noAutofit/>
          </a:bodyPr>
          <a:lstStyle>
            <a:lvl1pPr marL="0" indent="0">
              <a:buNone/>
              <a:defRPr sz="2400" b="1">
                <a:solidFill>
                  <a:schemeClr val="accent5"/>
                </a:solidFill>
              </a:defRPr>
            </a:lvl1pPr>
          </a:lstStyle>
          <a:p>
            <a:pPr lvl="0" rtl="0"/>
            <a:r>
              <a:rPr lang="it-IT" noProof="0"/>
              <a:t>INSERIRE TESTO AGGIUNTIVO </a:t>
            </a:r>
          </a:p>
        </p:txBody>
      </p:sp>
      <p:sp>
        <p:nvSpPr>
          <p:cNvPr id="22" name="Segnaposto immagine 7">
            <a:extLst>
              <a:ext uri="{FF2B5EF4-FFF2-40B4-BE49-F238E27FC236}">
                <a16:creationId xmlns:a16="http://schemas.microsoft.com/office/drawing/2014/main" xmlns="" id="{F79C998E-1F82-4AC1-AD39-82F45A05CED8}"/>
              </a:ext>
              <a:ext uri="{C183D7F6-B498-43B3-948B-1728B52AA6E4}">
                <adec:decorative xmlns:adec="http://schemas.microsoft.com/office/drawing/2017/decorative" xmlns="" val="1"/>
              </a:ext>
            </a:extLst>
          </p:cNvPr>
          <p:cNvSpPr>
            <a:spLocks noGrp="1"/>
          </p:cNvSpPr>
          <p:nvPr>
            <p:ph type="pic" sz="quarter" idx="24" hasCustomPrompt="1"/>
          </p:nvPr>
        </p:nvSpPr>
        <p:spPr>
          <a:xfrm>
            <a:off x="548944" y="4517480"/>
            <a:ext cx="711197" cy="723544"/>
          </a:xfrm>
        </p:spPr>
        <p:txBody>
          <a:bodyPr rtlCol="0" anchor="ctr"/>
          <a:lstStyle>
            <a:lvl1pPr marL="0" indent="0" algn="ctr">
              <a:buNone/>
              <a:defRPr/>
            </a:lvl1pPr>
          </a:lstStyle>
          <a:p>
            <a:pPr rtl="0"/>
            <a:r>
              <a:rPr lang="it-IT" noProof="0"/>
              <a:t>Icona</a:t>
            </a:r>
          </a:p>
        </p:txBody>
      </p:sp>
      <p:sp>
        <p:nvSpPr>
          <p:cNvPr id="16" name="Segnaposto numero diapositiva 5">
            <a:extLst>
              <a:ext uri="{FF2B5EF4-FFF2-40B4-BE49-F238E27FC236}">
                <a16:creationId xmlns:a16="http://schemas.microsoft.com/office/drawing/2014/main" xmlns=""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862157401"/>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olo icona contenuto 3 righe">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562600" y="2423061"/>
            <a:ext cx="5901458" cy="1005939"/>
          </a:xfrm>
        </p:spPr>
        <p:txBody>
          <a:bodyPr lIns="91440" rIns="91440" rtlCol="0"/>
          <a:lstStyle>
            <a:lvl1pPr>
              <a:defRPr/>
            </a:lvl1pPr>
          </a:lstStyle>
          <a:p>
            <a:pPr lvl="0" rtl="0"/>
            <a:r>
              <a:rPr lang="it-IT" noProof="0"/>
              <a:t>Testo descrizione </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1524000" y="2547465"/>
            <a:ext cx="3810000" cy="757130"/>
          </a:xfrm>
          <a:noFill/>
        </p:spPr>
        <p:txBody>
          <a:bodyPr wrap="square" lIns="91440" rIns="91440" rtlCol="0" anchor="ctr">
            <a:spAutoFit/>
          </a:bodyPr>
          <a:lstStyle>
            <a:lvl1pPr marL="0" indent="0">
              <a:buNone/>
              <a:defRPr sz="2400" b="1">
                <a:solidFill>
                  <a:schemeClr val="tx2"/>
                </a:solidFill>
              </a:defRPr>
            </a:lvl1pPr>
          </a:lstStyle>
          <a:p>
            <a:pPr lvl="0" rtl="0"/>
            <a:r>
              <a:rPr lang="it-IT" noProof="0"/>
              <a:t>INSERIRE TESTO AGGIUNTIVO </a:t>
            </a:r>
          </a:p>
        </p:txBody>
      </p:sp>
      <p:sp>
        <p:nvSpPr>
          <p:cNvPr id="14" name="Segnaposto immagine 7">
            <a:extLst>
              <a:ext uri="{FF2B5EF4-FFF2-40B4-BE49-F238E27FC236}">
                <a16:creationId xmlns:a16="http://schemas.microsoft.com/office/drawing/2014/main" xmlns="" id="{37CF37DF-A8A3-42D8-BAFE-0F56DCEC7657}"/>
              </a:ext>
              <a:ext uri="{C183D7F6-B498-43B3-948B-1728B52AA6E4}">
                <adec:decorative xmlns:adec="http://schemas.microsoft.com/office/drawing/2017/decorative" xmlns="" val="1"/>
              </a:ext>
            </a:extLst>
          </p:cNvPr>
          <p:cNvSpPr>
            <a:spLocks noGrp="1"/>
          </p:cNvSpPr>
          <p:nvPr>
            <p:ph type="pic" sz="quarter" idx="21" hasCustomPrompt="1"/>
          </p:nvPr>
        </p:nvSpPr>
        <p:spPr>
          <a:xfrm>
            <a:off x="548944" y="2564258"/>
            <a:ext cx="711197" cy="723544"/>
          </a:xfrm>
        </p:spPr>
        <p:txBody>
          <a:bodyPr rtlCol="0" anchor="ctr"/>
          <a:lstStyle>
            <a:lvl1pPr marL="0" indent="0" algn="ctr">
              <a:buNone/>
              <a:defRPr/>
            </a:lvl1pPr>
          </a:lstStyle>
          <a:p>
            <a:pPr rtl="0"/>
            <a:r>
              <a:rPr lang="it-IT" noProof="0"/>
              <a:t>Icona</a:t>
            </a:r>
          </a:p>
        </p:txBody>
      </p:sp>
      <p:sp>
        <p:nvSpPr>
          <p:cNvPr id="20" name="Segnaposto contenuto 6">
            <a:extLst>
              <a:ext uri="{FF2B5EF4-FFF2-40B4-BE49-F238E27FC236}">
                <a16:creationId xmlns:a16="http://schemas.microsoft.com/office/drawing/2014/main" xmlns="" id="{36B305EA-E44E-48DA-922F-20D8D3496709}"/>
              </a:ext>
            </a:extLst>
          </p:cNvPr>
          <p:cNvSpPr>
            <a:spLocks noGrp="1"/>
          </p:cNvSpPr>
          <p:nvPr>
            <p:ph sz="quarter" idx="22" hasCustomPrompt="1"/>
          </p:nvPr>
        </p:nvSpPr>
        <p:spPr>
          <a:xfrm>
            <a:off x="5562600" y="3556396"/>
            <a:ext cx="5901458" cy="1005939"/>
          </a:xfrm>
        </p:spPr>
        <p:txBody>
          <a:bodyPr lIns="91440" rIns="91440" rtlCol="0"/>
          <a:lstStyle>
            <a:lvl1pPr>
              <a:defRPr/>
            </a:lvl1pPr>
          </a:lstStyle>
          <a:p>
            <a:pPr lvl="0" rtl="0"/>
            <a:r>
              <a:rPr lang="it-IT" noProof="0"/>
              <a:t>Testo descrizione </a:t>
            </a:r>
          </a:p>
        </p:txBody>
      </p:sp>
      <p:sp>
        <p:nvSpPr>
          <p:cNvPr id="21" name="Segnaposto testo 7">
            <a:extLst>
              <a:ext uri="{FF2B5EF4-FFF2-40B4-BE49-F238E27FC236}">
                <a16:creationId xmlns:a16="http://schemas.microsoft.com/office/drawing/2014/main" xmlns="" id="{038D7323-C655-4E9F-A5C0-AE44AF907081}"/>
              </a:ext>
            </a:extLst>
          </p:cNvPr>
          <p:cNvSpPr>
            <a:spLocks noGrp="1"/>
          </p:cNvSpPr>
          <p:nvPr>
            <p:ph type="body" sz="quarter" idx="23" hasCustomPrompt="1"/>
          </p:nvPr>
        </p:nvSpPr>
        <p:spPr>
          <a:xfrm>
            <a:off x="1524000" y="3680800"/>
            <a:ext cx="3810000" cy="757130"/>
          </a:xfrm>
          <a:noFill/>
        </p:spPr>
        <p:txBody>
          <a:bodyPr wrap="square" lIns="91440" rIns="91440" rtlCol="0" anchor="ctr">
            <a:spAutoFit/>
          </a:bodyPr>
          <a:lstStyle>
            <a:lvl1pPr marL="0" indent="0">
              <a:buNone/>
              <a:defRPr sz="2400" b="1">
                <a:solidFill>
                  <a:schemeClr val="accent5"/>
                </a:solidFill>
              </a:defRPr>
            </a:lvl1pPr>
          </a:lstStyle>
          <a:p>
            <a:pPr lvl="0" rtl="0"/>
            <a:r>
              <a:rPr lang="it-IT" noProof="0"/>
              <a:t>INSERIRE TESTO AGGIUNTIVO </a:t>
            </a:r>
          </a:p>
        </p:txBody>
      </p:sp>
      <p:sp>
        <p:nvSpPr>
          <p:cNvPr id="22" name="Segnaposto immagine 7">
            <a:extLst>
              <a:ext uri="{FF2B5EF4-FFF2-40B4-BE49-F238E27FC236}">
                <a16:creationId xmlns:a16="http://schemas.microsoft.com/office/drawing/2014/main" xmlns="" id="{F79C998E-1F82-4AC1-AD39-82F45A05CED8}"/>
              </a:ext>
              <a:ext uri="{C183D7F6-B498-43B3-948B-1728B52AA6E4}">
                <adec:decorative xmlns:adec="http://schemas.microsoft.com/office/drawing/2017/decorative" xmlns="" val="1"/>
              </a:ext>
            </a:extLst>
          </p:cNvPr>
          <p:cNvSpPr>
            <a:spLocks noGrp="1"/>
          </p:cNvSpPr>
          <p:nvPr>
            <p:ph type="pic" sz="quarter" idx="24" hasCustomPrompt="1"/>
          </p:nvPr>
        </p:nvSpPr>
        <p:spPr>
          <a:xfrm>
            <a:off x="548944" y="3697593"/>
            <a:ext cx="711197" cy="723544"/>
          </a:xfrm>
        </p:spPr>
        <p:txBody>
          <a:bodyPr rtlCol="0" anchor="ctr"/>
          <a:lstStyle>
            <a:lvl1pPr marL="0" indent="0" algn="ctr">
              <a:buNone/>
              <a:defRPr/>
            </a:lvl1pPr>
          </a:lstStyle>
          <a:p>
            <a:pPr rtl="0"/>
            <a:r>
              <a:rPr lang="it-IT" noProof="0"/>
              <a:t>Icona</a:t>
            </a:r>
          </a:p>
        </p:txBody>
      </p:sp>
      <p:sp>
        <p:nvSpPr>
          <p:cNvPr id="16" name="Segnaposto numero diapositiva 5">
            <a:extLst>
              <a:ext uri="{FF2B5EF4-FFF2-40B4-BE49-F238E27FC236}">
                <a16:creationId xmlns:a16="http://schemas.microsoft.com/office/drawing/2014/main" xmlns=""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13" name="Segnaposto contenuto 6">
            <a:extLst>
              <a:ext uri="{FF2B5EF4-FFF2-40B4-BE49-F238E27FC236}">
                <a16:creationId xmlns:a16="http://schemas.microsoft.com/office/drawing/2014/main" xmlns="" id="{3FD6DDB9-4D92-43F8-B746-ABBAB109CA1E}"/>
              </a:ext>
            </a:extLst>
          </p:cNvPr>
          <p:cNvSpPr>
            <a:spLocks noGrp="1"/>
          </p:cNvSpPr>
          <p:nvPr>
            <p:ph sz="quarter" idx="25" hasCustomPrompt="1"/>
          </p:nvPr>
        </p:nvSpPr>
        <p:spPr>
          <a:xfrm>
            <a:off x="5562600" y="4689732"/>
            <a:ext cx="5901458" cy="1005939"/>
          </a:xfrm>
        </p:spPr>
        <p:txBody>
          <a:bodyPr lIns="91440" rIns="91440" rtlCol="0"/>
          <a:lstStyle>
            <a:lvl1pPr>
              <a:defRPr/>
            </a:lvl1pPr>
          </a:lstStyle>
          <a:p>
            <a:pPr lvl="0" rtl="0"/>
            <a:r>
              <a:rPr lang="it-IT" noProof="0"/>
              <a:t>Testo descrizione </a:t>
            </a:r>
          </a:p>
        </p:txBody>
      </p:sp>
      <p:sp>
        <p:nvSpPr>
          <p:cNvPr id="17" name="Segnaposto testo 7">
            <a:extLst>
              <a:ext uri="{FF2B5EF4-FFF2-40B4-BE49-F238E27FC236}">
                <a16:creationId xmlns:a16="http://schemas.microsoft.com/office/drawing/2014/main" xmlns="" id="{13E2F95F-BD26-4AA8-941E-3993C9F1DBBC}"/>
              </a:ext>
            </a:extLst>
          </p:cNvPr>
          <p:cNvSpPr>
            <a:spLocks noGrp="1"/>
          </p:cNvSpPr>
          <p:nvPr>
            <p:ph type="body" sz="quarter" idx="26" hasCustomPrompt="1"/>
          </p:nvPr>
        </p:nvSpPr>
        <p:spPr>
          <a:xfrm>
            <a:off x="1524000" y="4814136"/>
            <a:ext cx="3810000" cy="757130"/>
          </a:xfrm>
          <a:noFill/>
        </p:spPr>
        <p:txBody>
          <a:bodyPr wrap="square" lIns="91440" rIns="91440" rtlCol="0" anchor="ctr">
            <a:spAutoFit/>
          </a:bodyPr>
          <a:lstStyle>
            <a:lvl1pPr marL="0" indent="0">
              <a:buNone/>
              <a:defRPr sz="2400" b="1">
                <a:solidFill>
                  <a:schemeClr val="accent6"/>
                </a:solidFill>
              </a:defRPr>
            </a:lvl1pPr>
          </a:lstStyle>
          <a:p>
            <a:pPr lvl="0" rtl="0"/>
            <a:r>
              <a:rPr lang="it-IT" noProof="0"/>
              <a:t>INSERIRE TESTO AGGIUNTIVO </a:t>
            </a:r>
          </a:p>
        </p:txBody>
      </p:sp>
      <p:sp>
        <p:nvSpPr>
          <p:cNvPr id="19" name="Segnaposto immagine 7">
            <a:extLst>
              <a:ext uri="{FF2B5EF4-FFF2-40B4-BE49-F238E27FC236}">
                <a16:creationId xmlns:a16="http://schemas.microsoft.com/office/drawing/2014/main" xmlns="" id="{68F52DD2-B3F0-4652-8C7B-96406F99FC14}"/>
              </a:ext>
              <a:ext uri="{C183D7F6-B498-43B3-948B-1728B52AA6E4}">
                <adec:decorative xmlns:adec="http://schemas.microsoft.com/office/drawing/2017/decorative" xmlns="" val="1"/>
              </a:ext>
            </a:extLst>
          </p:cNvPr>
          <p:cNvSpPr>
            <a:spLocks noGrp="1"/>
          </p:cNvSpPr>
          <p:nvPr>
            <p:ph type="pic" sz="quarter" idx="27" hasCustomPrompt="1"/>
          </p:nvPr>
        </p:nvSpPr>
        <p:spPr>
          <a:xfrm>
            <a:off x="548944" y="4830929"/>
            <a:ext cx="711197" cy="723544"/>
          </a:xfrm>
        </p:spPr>
        <p:txBody>
          <a:bodyPr rtlCol="0" anchor="ctr"/>
          <a:lstStyle>
            <a:lvl1pPr marL="0" indent="0" algn="ctr">
              <a:buNone/>
              <a:defRPr/>
            </a:lvl1pPr>
          </a:lstStyle>
          <a:p>
            <a:pPr rtl="0"/>
            <a:r>
              <a:rPr lang="it-IT" noProof="0"/>
              <a:t>Icona</a:t>
            </a:r>
          </a:p>
        </p:txBody>
      </p:sp>
    </p:spTree>
    <p:extLst>
      <p:ext uri="{BB962C8B-B14F-4D97-AF65-F5344CB8AC3E}">
        <p14:creationId xmlns:p14="http://schemas.microsoft.com/office/powerpoint/2010/main" val="28474110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olo lato patch icona contenuto 3 righe">
    <p:spTree>
      <p:nvGrpSpPr>
        <p:cNvPr id="1" name=""/>
        <p:cNvGrpSpPr/>
        <p:nvPr/>
      </p:nvGrpSpPr>
      <p:grpSpPr>
        <a:xfrm>
          <a:off x="0" y="0"/>
          <a:ext cx="0" cy="0"/>
          <a:chOff x="0" y="0"/>
          <a:chExt cx="0" cy="0"/>
        </a:xfrm>
      </p:grpSpPr>
      <p:sp>
        <p:nvSpPr>
          <p:cNvPr id="34" name="Figura a mano libera: Forma 33">
            <a:extLst>
              <a:ext uri="{FF2B5EF4-FFF2-40B4-BE49-F238E27FC236}">
                <a16:creationId xmlns:a16="http://schemas.microsoft.com/office/drawing/2014/main" xmlns="" id="{724AA86D-A811-42CE-8C83-8053DFC66751}"/>
              </a:ext>
              <a:ext uri="{C183D7F6-B498-43B3-948B-1728B52AA6E4}">
                <adec:decorative xmlns:adec="http://schemas.microsoft.com/office/drawing/2017/decorative" xmlns=""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7151214" y="2035302"/>
            <a:ext cx="4312844" cy="914490"/>
          </a:xfrm>
        </p:spPr>
        <p:txBody>
          <a:bodyPr lIns="91440" rIns="91440" rtlCol="0" anchor="ctr">
            <a:noAutofit/>
          </a:bodyPr>
          <a:lstStyle>
            <a:lvl1pPr marL="0" indent="0">
              <a:buNone/>
              <a:defRPr sz="1400"/>
            </a:lvl1pPr>
          </a:lstStyle>
          <a:p>
            <a:pPr lvl="0" rtl="0"/>
            <a:r>
              <a:rPr lang="it-IT" noProof="0"/>
              <a:t>Testo descrizione </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624840" y="2280181"/>
            <a:ext cx="4937760" cy="424732"/>
          </a:xfrm>
          <a:noFill/>
        </p:spPr>
        <p:txBody>
          <a:bodyPr wrap="square" lIns="91440" rIns="91440" rtlCol="0" anchor="ctr">
            <a:noAutofit/>
          </a:bodyPr>
          <a:lstStyle>
            <a:lvl1pPr marL="0" indent="0" algn="r">
              <a:buNone/>
              <a:defRPr sz="2000" b="1">
                <a:solidFill>
                  <a:schemeClr val="tx2"/>
                </a:solidFill>
              </a:defRPr>
            </a:lvl1pPr>
          </a:lstStyle>
          <a:p>
            <a:pPr lvl="0" rtl="0"/>
            <a:r>
              <a:rPr lang="it-IT" noProof="0"/>
              <a:t>INSERIRE IL TESTO </a:t>
            </a:r>
          </a:p>
        </p:txBody>
      </p:sp>
      <p:sp>
        <p:nvSpPr>
          <p:cNvPr id="14" name="Segnaposto immagine 7">
            <a:extLst>
              <a:ext uri="{FF2B5EF4-FFF2-40B4-BE49-F238E27FC236}">
                <a16:creationId xmlns:a16="http://schemas.microsoft.com/office/drawing/2014/main" xmlns="" id="{37CF37DF-A8A3-42D8-BAFE-0F56DCEC7657}"/>
              </a:ext>
              <a:ext uri="{C183D7F6-B498-43B3-948B-1728B52AA6E4}">
                <adec:decorative xmlns:adec="http://schemas.microsoft.com/office/drawing/2017/decorative" xmlns="" val="1"/>
              </a:ext>
            </a:extLst>
          </p:cNvPr>
          <p:cNvSpPr>
            <a:spLocks noGrp="1"/>
          </p:cNvSpPr>
          <p:nvPr>
            <p:ph type="pic" sz="quarter" idx="21" hasCustomPrompt="1"/>
          </p:nvPr>
        </p:nvSpPr>
        <p:spPr>
          <a:xfrm>
            <a:off x="5756426" y="1935993"/>
            <a:ext cx="1094116" cy="111310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lvl1pPr>
          </a:lstStyle>
          <a:p>
            <a:pPr rtl="0"/>
            <a:r>
              <a:rPr lang="it-IT" noProof="0"/>
              <a:t>Icona</a:t>
            </a:r>
          </a:p>
        </p:txBody>
      </p:sp>
      <p:sp>
        <p:nvSpPr>
          <p:cNvPr id="20" name="Segnaposto contenuto 6">
            <a:extLst>
              <a:ext uri="{FF2B5EF4-FFF2-40B4-BE49-F238E27FC236}">
                <a16:creationId xmlns:a16="http://schemas.microsoft.com/office/drawing/2014/main" xmlns="" id="{36B305EA-E44E-48DA-922F-20D8D3496709}"/>
              </a:ext>
            </a:extLst>
          </p:cNvPr>
          <p:cNvSpPr>
            <a:spLocks noGrp="1"/>
          </p:cNvSpPr>
          <p:nvPr>
            <p:ph sz="quarter" idx="22" hasCustomPrompt="1"/>
          </p:nvPr>
        </p:nvSpPr>
        <p:spPr>
          <a:xfrm>
            <a:off x="6071132" y="3576256"/>
            <a:ext cx="5392925" cy="914490"/>
          </a:xfrm>
        </p:spPr>
        <p:txBody>
          <a:bodyPr lIns="91440" rIns="91440" rtlCol="0" anchor="ctr">
            <a:noAutofit/>
          </a:bodyPr>
          <a:lstStyle>
            <a:lvl1pPr marL="0" indent="0">
              <a:buNone/>
              <a:defRPr sz="1400"/>
            </a:lvl1pPr>
          </a:lstStyle>
          <a:p>
            <a:pPr lvl="0" rtl="0"/>
            <a:r>
              <a:rPr lang="it-IT" noProof="0"/>
              <a:t>Testo descrizione </a:t>
            </a:r>
          </a:p>
        </p:txBody>
      </p:sp>
      <p:sp>
        <p:nvSpPr>
          <p:cNvPr id="21" name="Segnaposto testo 7">
            <a:extLst>
              <a:ext uri="{FF2B5EF4-FFF2-40B4-BE49-F238E27FC236}">
                <a16:creationId xmlns:a16="http://schemas.microsoft.com/office/drawing/2014/main" xmlns="" id="{038D7323-C655-4E9F-A5C0-AE44AF907081}"/>
              </a:ext>
            </a:extLst>
          </p:cNvPr>
          <p:cNvSpPr>
            <a:spLocks noGrp="1"/>
          </p:cNvSpPr>
          <p:nvPr>
            <p:ph type="body" sz="quarter" idx="23" hasCustomPrompt="1"/>
          </p:nvPr>
        </p:nvSpPr>
        <p:spPr>
          <a:xfrm>
            <a:off x="548640" y="3846999"/>
            <a:ext cx="4023360" cy="424732"/>
          </a:xfrm>
          <a:noFill/>
        </p:spPr>
        <p:txBody>
          <a:bodyPr wrap="square" lIns="91440" rIns="91440" rtlCol="0" anchor="ctr">
            <a:noAutofit/>
          </a:bodyPr>
          <a:lstStyle>
            <a:lvl1pPr marL="0" indent="0" algn="r">
              <a:buNone/>
              <a:defRPr sz="2000" b="1">
                <a:solidFill>
                  <a:schemeClr val="accent5"/>
                </a:solidFill>
              </a:defRPr>
            </a:lvl1pPr>
          </a:lstStyle>
          <a:p>
            <a:pPr lvl="0" rtl="0"/>
            <a:r>
              <a:rPr lang="it-IT" noProof="0"/>
              <a:t>INSERIRE IL TESTO </a:t>
            </a:r>
          </a:p>
        </p:txBody>
      </p:sp>
      <p:sp>
        <p:nvSpPr>
          <p:cNvPr id="22" name="Segnaposto immagine 7">
            <a:extLst>
              <a:ext uri="{FF2B5EF4-FFF2-40B4-BE49-F238E27FC236}">
                <a16:creationId xmlns:a16="http://schemas.microsoft.com/office/drawing/2014/main" xmlns="" id="{F79C998E-1F82-4AC1-AD39-82F45A05CED8}"/>
              </a:ext>
              <a:ext uri="{C183D7F6-B498-43B3-948B-1728B52AA6E4}">
                <adec:decorative xmlns:adec="http://schemas.microsoft.com/office/drawing/2017/decorative" xmlns="" val="1"/>
              </a:ext>
            </a:extLst>
          </p:cNvPr>
          <p:cNvSpPr>
            <a:spLocks noGrp="1"/>
          </p:cNvSpPr>
          <p:nvPr>
            <p:ph type="pic" sz="quarter" idx="24" hasCustomPrompt="1"/>
          </p:nvPr>
        </p:nvSpPr>
        <p:spPr>
          <a:xfrm>
            <a:off x="4774508" y="3502811"/>
            <a:ext cx="1094116" cy="111310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lvl1pPr>
          </a:lstStyle>
          <a:p>
            <a:pPr rtl="0"/>
            <a:r>
              <a:rPr lang="it-IT" noProof="0"/>
              <a:t>Icona</a:t>
            </a:r>
          </a:p>
        </p:txBody>
      </p:sp>
      <p:sp>
        <p:nvSpPr>
          <p:cNvPr id="16" name="Segnaposto numero diapositiva 5">
            <a:extLst>
              <a:ext uri="{FF2B5EF4-FFF2-40B4-BE49-F238E27FC236}">
                <a16:creationId xmlns:a16="http://schemas.microsoft.com/office/drawing/2014/main" xmlns=""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13" name="Segnaposto contenuto 6">
            <a:extLst>
              <a:ext uri="{FF2B5EF4-FFF2-40B4-BE49-F238E27FC236}">
                <a16:creationId xmlns:a16="http://schemas.microsoft.com/office/drawing/2014/main" xmlns="" id="{3FD6DDB9-4D92-43F8-B746-ABBAB109CA1E}"/>
              </a:ext>
            </a:extLst>
          </p:cNvPr>
          <p:cNvSpPr>
            <a:spLocks noGrp="1"/>
          </p:cNvSpPr>
          <p:nvPr>
            <p:ph sz="quarter" idx="25" hasCustomPrompt="1"/>
          </p:nvPr>
        </p:nvSpPr>
        <p:spPr>
          <a:xfrm>
            <a:off x="4949699" y="5117210"/>
            <a:ext cx="6514359" cy="914490"/>
          </a:xfrm>
        </p:spPr>
        <p:txBody>
          <a:bodyPr lIns="91440" rIns="91440" rtlCol="0" anchor="ctr">
            <a:noAutofit/>
          </a:bodyPr>
          <a:lstStyle>
            <a:lvl1pPr marL="0" indent="0">
              <a:buNone/>
              <a:defRPr sz="1400"/>
            </a:lvl1pPr>
          </a:lstStyle>
          <a:p>
            <a:pPr lvl="0" rtl="0"/>
            <a:r>
              <a:rPr lang="it-IT" noProof="0"/>
              <a:t>Testo descrizione </a:t>
            </a:r>
          </a:p>
        </p:txBody>
      </p:sp>
      <p:sp>
        <p:nvSpPr>
          <p:cNvPr id="17" name="Segnaposto testo 7">
            <a:extLst>
              <a:ext uri="{FF2B5EF4-FFF2-40B4-BE49-F238E27FC236}">
                <a16:creationId xmlns:a16="http://schemas.microsoft.com/office/drawing/2014/main" xmlns="" id="{13E2F95F-BD26-4AA8-941E-3993C9F1DBBC}"/>
              </a:ext>
            </a:extLst>
          </p:cNvPr>
          <p:cNvSpPr>
            <a:spLocks noGrp="1"/>
          </p:cNvSpPr>
          <p:nvPr>
            <p:ph type="body" sz="quarter" idx="26" hasCustomPrompt="1"/>
          </p:nvPr>
        </p:nvSpPr>
        <p:spPr>
          <a:xfrm>
            <a:off x="548641" y="5362089"/>
            <a:ext cx="2956560" cy="424732"/>
          </a:xfrm>
          <a:noFill/>
        </p:spPr>
        <p:txBody>
          <a:bodyPr wrap="square" lIns="91440" rIns="91440" rtlCol="0" anchor="ctr">
            <a:noAutofit/>
          </a:bodyPr>
          <a:lstStyle>
            <a:lvl1pPr marL="0" indent="0" algn="r">
              <a:buNone/>
              <a:defRPr sz="2000" b="1">
                <a:solidFill>
                  <a:schemeClr val="accent6"/>
                </a:solidFill>
              </a:defRPr>
            </a:lvl1pPr>
          </a:lstStyle>
          <a:p>
            <a:pPr lvl="0" rtl="0"/>
            <a:r>
              <a:rPr lang="it-IT" noProof="0"/>
              <a:t>INSERIRE IL TESTO </a:t>
            </a:r>
          </a:p>
        </p:txBody>
      </p:sp>
      <p:sp>
        <p:nvSpPr>
          <p:cNvPr id="19" name="Segnaposto immagine 7">
            <a:extLst>
              <a:ext uri="{FF2B5EF4-FFF2-40B4-BE49-F238E27FC236}">
                <a16:creationId xmlns:a16="http://schemas.microsoft.com/office/drawing/2014/main" xmlns="" id="{68F52DD2-B3F0-4652-8C7B-96406F99FC14}"/>
              </a:ext>
              <a:ext uri="{C183D7F6-B498-43B3-948B-1728B52AA6E4}">
                <adec:decorative xmlns:adec="http://schemas.microsoft.com/office/drawing/2017/decorative" xmlns="" val="1"/>
              </a:ext>
            </a:extLst>
          </p:cNvPr>
          <p:cNvSpPr>
            <a:spLocks noGrp="1"/>
          </p:cNvSpPr>
          <p:nvPr>
            <p:ph type="pic" sz="quarter" idx="27" hasCustomPrompt="1"/>
          </p:nvPr>
        </p:nvSpPr>
        <p:spPr>
          <a:xfrm>
            <a:off x="3680392" y="5017901"/>
            <a:ext cx="1094116" cy="111310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lvl1pPr>
          </a:lstStyle>
          <a:p>
            <a:pPr rtl="0"/>
            <a:r>
              <a:rPr lang="it-IT" noProof="0"/>
              <a:t>Icona</a:t>
            </a:r>
          </a:p>
        </p:txBody>
      </p:sp>
      <p:sp>
        <p:nvSpPr>
          <p:cNvPr id="35" name="Figura a mano libera: Forma 34">
            <a:extLst>
              <a:ext uri="{FF2B5EF4-FFF2-40B4-BE49-F238E27FC236}">
                <a16:creationId xmlns:a16="http://schemas.microsoft.com/office/drawing/2014/main" xmlns="" id="{79F57DF2-7AB9-4D3A-AADE-E93D5621B0F8}"/>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35897438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olo lato patch solo titolo">
    <p:spTree>
      <p:nvGrpSpPr>
        <p:cNvPr id="1" name=""/>
        <p:cNvGrpSpPr/>
        <p:nvPr/>
      </p:nvGrpSpPr>
      <p:grpSpPr>
        <a:xfrm>
          <a:off x="0" y="0"/>
          <a:ext cx="0" cy="0"/>
          <a:chOff x="0" y="0"/>
          <a:chExt cx="0" cy="0"/>
        </a:xfrm>
      </p:grpSpPr>
      <p:sp>
        <p:nvSpPr>
          <p:cNvPr id="34" name="Figura a mano libera: Forma 33">
            <a:extLst>
              <a:ext uri="{FF2B5EF4-FFF2-40B4-BE49-F238E27FC236}">
                <a16:creationId xmlns:a16="http://schemas.microsoft.com/office/drawing/2014/main" xmlns="" id="{724AA86D-A811-42CE-8C83-8053DFC66751}"/>
              </a:ext>
              <a:ext uri="{C183D7F6-B498-43B3-948B-1728B52AA6E4}">
                <adec:decorative xmlns:adec="http://schemas.microsoft.com/office/drawing/2017/decorative" xmlns=""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6" name="Segnaposto numero diapositiva 5">
            <a:extLst>
              <a:ext uri="{FF2B5EF4-FFF2-40B4-BE49-F238E27FC236}">
                <a16:creationId xmlns:a16="http://schemas.microsoft.com/office/drawing/2014/main" xmlns=""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15" name="Figura a mano libera: Forma 14">
            <a:extLst>
              <a:ext uri="{FF2B5EF4-FFF2-40B4-BE49-F238E27FC236}">
                <a16:creationId xmlns:a16="http://schemas.microsoft.com/office/drawing/2014/main" xmlns="" id="{89314C5F-7D40-40CF-8951-9660A5ACE1F7}"/>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cxnSp>
        <p:nvCxnSpPr>
          <p:cNvPr id="18" name="Connettore diritto 17">
            <a:extLst>
              <a:ext uri="{FF2B5EF4-FFF2-40B4-BE49-F238E27FC236}">
                <a16:creationId xmlns:a16="http://schemas.microsoft.com/office/drawing/2014/main" xmlns="" id="{6B4884FC-8C22-42B9-9E84-2B12AC73364F}"/>
              </a:ext>
              <a:ext uri="{C183D7F6-B498-43B3-948B-1728B52AA6E4}">
                <adec:decorative xmlns:adec="http://schemas.microsoft.com/office/drawing/2017/decorative" xmlns="" val="1"/>
              </a:ext>
            </a:extLst>
          </p:cNvPr>
          <p:cNvCxnSpPr/>
          <p:nvPr userDrawn="1"/>
        </p:nvCxnSpPr>
        <p:spPr>
          <a:xfrm>
            <a:off x="2018097"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Connettore diritto 22">
            <a:extLst>
              <a:ext uri="{FF2B5EF4-FFF2-40B4-BE49-F238E27FC236}">
                <a16:creationId xmlns:a16="http://schemas.microsoft.com/office/drawing/2014/main" xmlns="" id="{C6B9C406-BFD3-481F-9B48-3DCA3A33014F}"/>
              </a:ext>
              <a:ext uri="{C183D7F6-B498-43B3-948B-1728B52AA6E4}">
                <adec:decorative xmlns:adec="http://schemas.microsoft.com/office/drawing/2017/decorative" xmlns="" val="1"/>
              </a:ext>
            </a:extLst>
          </p:cNvPr>
          <p:cNvCxnSpPr/>
          <p:nvPr userDrawn="1"/>
        </p:nvCxnSpPr>
        <p:spPr>
          <a:xfrm>
            <a:off x="57518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xmlns="" id="{4AF3D50D-B3D8-4A41-84D8-4BE250D1BD62}"/>
              </a:ext>
              <a:ext uri="{C183D7F6-B498-43B3-948B-1728B52AA6E4}">
                <adec:decorative xmlns:adec="http://schemas.microsoft.com/office/drawing/2017/decorative" xmlns="" val="1"/>
              </a:ext>
            </a:extLst>
          </p:cNvPr>
          <p:cNvCxnSpPr/>
          <p:nvPr userDrawn="1"/>
        </p:nvCxnSpPr>
        <p:spPr>
          <a:xfrm>
            <a:off x="9485696" y="5181600"/>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egnaposto immagine 8">
            <a:extLst>
              <a:ext uri="{FF2B5EF4-FFF2-40B4-BE49-F238E27FC236}">
                <a16:creationId xmlns:a16="http://schemas.microsoft.com/office/drawing/2014/main" xmlns="" id="{D7401DA1-CBDE-40D5-856F-25C28280FCB0}"/>
              </a:ext>
              <a:ext uri="{C183D7F6-B498-43B3-948B-1728B52AA6E4}">
                <adec:decorative xmlns:adec="http://schemas.microsoft.com/office/drawing/2017/decorative" xmlns="" val="1"/>
              </a:ext>
            </a:extLst>
          </p:cNvPr>
          <p:cNvSpPr>
            <a:spLocks noGrp="1"/>
          </p:cNvSpPr>
          <p:nvPr>
            <p:ph type="pic" sz="quarter" idx="17" hasCustomPrompt="1"/>
          </p:nvPr>
        </p:nvSpPr>
        <p:spPr>
          <a:xfrm>
            <a:off x="533401" y="2057401"/>
            <a:ext cx="3657599" cy="276280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Inserire immagine 1</a:t>
            </a:r>
          </a:p>
        </p:txBody>
      </p:sp>
      <p:sp>
        <p:nvSpPr>
          <p:cNvPr id="30" name="Segnaposto immagine 8">
            <a:extLst>
              <a:ext uri="{FF2B5EF4-FFF2-40B4-BE49-F238E27FC236}">
                <a16:creationId xmlns:a16="http://schemas.microsoft.com/office/drawing/2014/main" xmlns="" id="{6321F101-EC7B-4128-A7FA-373AC507D3D4}"/>
              </a:ext>
              <a:ext uri="{C183D7F6-B498-43B3-948B-1728B52AA6E4}">
                <adec:decorative xmlns:adec="http://schemas.microsoft.com/office/drawing/2017/decorative" xmlns="" val="1"/>
              </a:ext>
            </a:extLst>
          </p:cNvPr>
          <p:cNvSpPr>
            <a:spLocks noGrp="1"/>
          </p:cNvSpPr>
          <p:nvPr>
            <p:ph type="pic" sz="quarter" idx="18" hasCustomPrompt="1"/>
          </p:nvPr>
        </p:nvSpPr>
        <p:spPr>
          <a:xfrm>
            <a:off x="4267200" y="2057401"/>
            <a:ext cx="3657599" cy="276280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Inserire immagine 2</a:t>
            </a:r>
          </a:p>
        </p:txBody>
      </p:sp>
      <p:sp>
        <p:nvSpPr>
          <p:cNvPr id="31" name="Segnaposto immagine 8">
            <a:extLst>
              <a:ext uri="{FF2B5EF4-FFF2-40B4-BE49-F238E27FC236}">
                <a16:creationId xmlns:a16="http://schemas.microsoft.com/office/drawing/2014/main" xmlns="" id="{229667AF-39CB-43E6-8D30-A2DDF8365C21}"/>
              </a:ext>
              <a:ext uri="{C183D7F6-B498-43B3-948B-1728B52AA6E4}">
                <adec:decorative xmlns:adec="http://schemas.microsoft.com/office/drawing/2017/decorative" xmlns="" val="1"/>
              </a:ext>
            </a:extLst>
          </p:cNvPr>
          <p:cNvSpPr>
            <a:spLocks noGrp="1"/>
          </p:cNvSpPr>
          <p:nvPr>
            <p:ph type="pic" sz="quarter" idx="19" hasCustomPrompt="1"/>
          </p:nvPr>
        </p:nvSpPr>
        <p:spPr>
          <a:xfrm>
            <a:off x="8001000" y="2057401"/>
            <a:ext cx="3657599" cy="2762808"/>
          </a:xfr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Inserire immagine 3</a:t>
            </a:r>
          </a:p>
        </p:txBody>
      </p:sp>
      <p:sp>
        <p:nvSpPr>
          <p:cNvPr id="32" name="Segnaposto testo 7">
            <a:extLst>
              <a:ext uri="{FF2B5EF4-FFF2-40B4-BE49-F238E27FC236}">
                <a16:creationId xmlns:a16="http://schemas.microsoft.com/office/drawing/2014/main" xmlns="" id="{125C62A5-1A39-471E-B819-35EB9F8B0CEE}"/>
              </a:ext>
            </a:extLst>
          </p:cNvPr>
          <p:cNvSpPr>
            <a:spLocks noGrp="1"/>
          </p:cNvSpPr>
          <p:nvPr>
            <p:ph type="body" sz="quarter" idx="16" hasCustomPrompt="1"/>
          </p:nvPr>
        </p:nvSpPr>
        <p:spPr>
          <a:xfrm>
            <a:off x="548640" y="5542992"/>
            <a:ext cx="3642359" cy="424732"/>
          </a:xfrm>
          <a:noFill/>
        </p:spPr>
        <p:txBody>
          <a:bodyPr wrap="square" lIns="91440" rIns="91440" rtlCol="0" anchor="t">
            <a:noAutofit/>
          </a:bodyPr>
          <a:lstStyle>
            <a:lvl1pPr marL="0" indent="0" algn="ctr">
              <a:spcBef>
                <a:spcPts val="0"/>
              </a:spcBef>
              <a:spcAft>
                <a:spcPts val="0"/>
              </a:spcAft>
              <a:buNone/>
              <a:defRPr sz="2000" b="1">
                <a:solidFill>
                  <a:schemeClr val="tx2"/>
                </a:solidFill>
              </a:defRPr>
            </a:lvl1pPr>
          </a:lstStyle>
          <a:p>
            <a:pPr lvl="0" rtl="0"/>
            <a:r>
              <a:rPr lang="it-IT" noProof="0"/>
              <a:t>INSERIRE IL TESTO </a:t>
            </a:r>
          </a:p>
        </p:txBody>
      </p:sp>
      <p:sp>
        <p:nvSpPr>
          <p:cNvPr id="33" name="Segnaposto testo 7">
            <a:extLst>
              <a:ext uri="{FF2B5EF4-FFF2-40B4-BE49-F238E27FC236}">
                <a16:creationId xmlns:a16="http://schemas.microsoft.com/office/drawing/2014/main" xmlns="" id="{EB4CA538-2AD9-458A-B582-2FBFEAF60CFA}"/>
              </a:ext>
            </a:extLst>
          </p:cNvPr>
          <p:cNvSpPr>
            <a:spLocks noGrp="1"/>
          </p:cNvSpPr>
          <p:nvPr>
            <p:ph type="body" sz="quarter" idx="20" hasCustomPrompt="1"/>
          </p:nvPr>
        </p:nvSpPr>
        <p:spPr>
          <a:xfrm>
            <a:off x="4267200" y="5542992"/>
            <a:ext cx="3642359" cy="424732"/>
          </a:xfrm>
          <a:noFill/>
        </p:spPr>
        <p:txBody>
          <a:bodyPr wrap="square" lIns="91440" rIns="91440" rtlCol="0" anchor="t">
            <a:noAutofit/>
          </a:bodyPr>
          <a:lstStyle>
            <a:lvl1pPr marL="0" indent="0" algn="ctr">
              <a:spcBef>
                <a:spcPts val="0"/>
              </a:spcBef>
              <a:spcAft>
                <a:spcPts val="0"/>
              </a:spcAft>
              <a:buNone/>
              <a:defRPr sz="2000" b="1">
                <a:solidFill>
                  <a:schemeClr val="tx2"/>
                </a:solidFill>
              </a:defRPr>
            </a:lvl1pPr>
          </a:lstStyle>
          <a:p>
            <a:pPr lvl="0" rtl="0"/>
            <a:r>
              <a:rPr lang="it-IT" noProof="0"/>
              <a:t>INSERIRE IL TESTO </a:t>
            </a:r>
          </a:p>
        </p:txBody>
      </p:sp>
      <p:sp>
        <p:nvSpPr>
          <p:cNvPr id="35" name="Segnaposto testo 7">
            <a:extLst>
              <a:ext uri="{FF2B5EF4-FFF2-40B4-BE49-F238E27FC236}">
                <a16:creationId xmlns:a16="http://schemas.microsoft.com/office/drawing/2014/main" xmlns="" id="{857C263B-EA99-4350-84C0-08B9746AEC05}"/>
              </a:ext>
            </a:extLst>
          </p:cNvPr>
          <p:cNvSpPr>
            <a:spLocks noGrp="1"/>
          </p:cNvSpPr>
          <p:nvPr>
            <p:ph type="body" sz="quarter" idx="21" hasCustomPrompt="1"/>
          </p:nvPr>
        </p:nvSpPr>
        <p:spPr>
          <a:xfrm>
            <a:off x="8001000" y="5542992"/>
            <a:ext cx="3642359" cy="424732"/>
          </a:xfrm>
          <a:noFill/>
        </p:spPr>
        <p:txBody>
          <a:bodyPr wrap="square" lIns="91440" rIns="91440" rtlCol="0" anchor="t">
            <a:noAutofit/>
          </a:bodyPr>
          <a:lstStyle>
            <a:lvl1pPr marL="0" indent="0" algn="ctr">
              <a:spcBef>
                <a:spcPts val="0"/>
              </a:spcBef>
              <a:spcAft>
                <a:spcPts val="0"/>
              </a:spcAft>
              <a:buNone/>
              <a:defRPr sz="2000" b="1">
                <a:solidFill>
                  <a:schemeClr val="tx2"/>
                </a:solidFill>
              </a:defRPr>
            </a:lvl1pPr>
          </a:lstStyle>
          <a:p>
            <a:pPr lvl="0" rtl="0"/>
            <a:r>
              <a:rPr lang="it-IT" noProof="0"/>
              <a:t>INSERIRE IL TESTO </a:t>
            </a:r>
          </a:p>
        </p:txBody>
      </p:sp>
    </p:spTree>
    <p:extLst>
      <p:ext uri="{BB962C8B-B14F-4D97-AF65-F5344CB8AC3E}">
        <p14:creationId xmlns:p14="http://schemas.microsoft.com/office/powerpoint/2010/main" val="1184759353"/>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apositiva team">
    <p:spTree>
      <p:nvGrpSpPr>
        <p:cNvPr id="1" name=""/>
        <p:cNvGrpSpPr/>
        <p:nvPr/>
      </p:nvGrpSpPr>
      <p:grpSpPr>
        <a:xfrm>
          <a:off x="0" y="0"/>
          <a:ext cx="0" cy="0"/>
          <a:chOff x="0" y="0"/>
          <a:chExt cx="0" cy="0"/>
        </a:xfrm>
      </p:grpSpPr>
      <p:sp>
        <p:nvSpPr>
          <p:cNvPr id="34" name="Figura a mano libera: Forma 33">
            <a:extLst>
              <a:ext uri="{FF2B5EF4-FFF2-40B4-BE49-F238E27FC236}">
                <a16:creationId xmlns:a16="http://schemas.microsoft.com/office/drawing/2014/main" xmlns="" id="{724AA86D-A811-42CE-8C83-8053DFC66751}"/>
              </a:ext>
              <a:ext uri="{C183D7F6-B498-43B3-948B-1728B52AA6E4}">
                <adec:decorative xmlns:adec="http://schemas.microsoft.com/office/drawing/2017/decorative" xmlns=""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6" name="Segnaposto numero diapositiva 5">
            <a:extLst>
              <a:ext uri="{FF2B5EF4-FFF2-40B4-BE49-F238E27FC236}">
                <a16:creationId xmlns:a16="http://schemas.microsoft.com/office/drawing/2014/main" xmlns=""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15" name="Figura a mano libera: Forma 14">
            <a:extLst>
              <a:ext uri="{FF2B5EF4-FFF2-40B4-BE49-F238E27FC236}">
                <a16:creationId xmlns:a16="http://schemas.microsoft.com/office/drawing/2014/main" xmlns="" id="{89314C5F-7D40-40CF-8951-9660A5ACE1F7}"/>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cxnSp>
        <p:nvCxnSpPr>
          <p:cNvPr id="18" name="Connettore diritto 17">
            <a:extLst>
              <a:ext uri="{FF2B5EF4-FFF2-40B4-BE49-F238E27FC236}">
                <a16:creationId xmlns:a16="http://schemas.microsoft.com/office/drawing/2014/main" xmlns="" id="{6B4884FC-8C22-42B9-9E84-2B12AC73364F}"/>
              </a:ext>
              <a:ext uri="{C183D7F6-B498-43B3-948B-1728B52AA6E4}">
                <adec:decorative xmlns:adec="http://schemas.microsoft.com/office/drawing/2017/decorative" xmlns="" val="1"/>
              </a:ext>
            </a:extLst>
          </p:cNvPr>
          <p:cNvCxnSpPr/>
          <p:nvPr userDrawn="1"/>
        </p:nvCxnSpPr>
        <p:spPr>
          <a:xfrm>
            <a:off x="1751397" y="5027659"/>
            <a:ext cx="688207" cy="0"/>
          </a:xfrm>
          <a:prstGeom prst="line">
            <a:avLst/>
          </a:prstGeom>
          <a:ln w="5715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29" name="Segnaposto immagine 8">
            <a:extLst>
              <a:ext uri="{FF2B5EF4-FFF2-40B4-BE49-F238E27FC236}">
                <a16:creationId xmlns:a16="http://schemas.microsoft.com/office/drawing/2014/main" xmlns="" id="{D7401DA1-CBDE-40D5-856F-25C28280FCB0}"/>
              </a:ext>
              <a:ext uri="{C183D7F6-B498-43B3-948B-1728B52AA6E4}">
                <adec:decorative xmlns:adec="http://schemas.microsoft.com/office/drawing/2017/decorative" xmlns="" val="1"/>
              </a:ext>
            </a:extLst>
          </p:cNvPr>
          <p:cNvSpPr>
            <a:spLocks noGrp="1"/>
          </p:cNvSpPr>
          <p:nvPr>
            <p:ph type="pic" sz="quarter" idx="17" hasCustomPrompt="1"/>
          </p:nvPr>
        </p:nvSpPr>
        <p:spPr>
          <a:xfrm>
            <a:off x="723902" y="2057402"/>
            <a:ext cx="2743197" cy="2743198"/>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32" name="Segnaposto testo 7">
            <a:extLst>
              <a:ext uri="{FF2B5EF4-FFF2-40B4-BE49-F238E27FC236}">
                <a16:creationId xmlns:a16="http://schemas.microsoft.com/office/drawing/2014/main" xmlns="" id="{125C62A5-1A39-471E-B819-35EB9F8B0CEE}"/>
              </a:ext>
            </a:extLst>
          </p:cNvPr>
          <p:cNvSpPr>
            <a:spLocks noGrp="1"/>
          </p:cNvSpPr>
          <p:nvPr>
            <p:ph type="body" sz="quarter" idx="16" hasCustomPrompt="1"/>
          </p:nvPr>
        </p:nvSpPr>
        <p:spPr>
          <a:xfrm>
            <a:off x="541021" y="5307558"/>
            <a:ext cx="3108959" cy="424732"/>
          </a:xfrm>
          <a:noFill/>
        </p:spPr>
        <p:txBody>
          <a:bodyPr wrap="square" lIns="91440" rIns="91440" rtlCol="0" anchor="t">
            <a:noAutofit/>
          </a:bodyPr>
          <a:lstStyle>
            <a:lvl1pPr marL="0" indent="0" algn="ctr">
              <a:spcBef>
                <a:spcPts val="0"/>
              </a:spcBef>
              <a:spcAft>
                <a:spcPts val="0"/>
              </a:spcAft>
              <a:buNone/>
              <a:defRPr sz="2000" b="1">
                <a:solidFill>
                  <a:schemeClr val="tx2"/>
                </a:solidFill>
                <a:latin typeface="+mj-lt"/>
              </a:defRPr>
            </a:lvl1pPr>
          </a:lstStyle>
          <a:p>
            <a:pPr lvl="0" rtl="0"/>
            <a:r>
              <a:rPr lang="it-IT" noProof="0"/>
              <a:t>INSERIRE IL TESTO </a:t>
            </a:r>
          </a:p>
        </p:txBody>
      </p:sp>
      <p:sp>
        <p:nvSpPr>
          <p:cNvPr id="17" name="Segnaposto testo 7">
            <a:extLst>
              <a:ext uri="{FF2B5EF4-FFF2-40B4-BE49-F238E27FC236}">
                <a16:creationId xmlns:a16="http://schemas.microsoft.com/office/drawing/2014/main" xmlns="" id="{2FD9C5C0-2B13-4BD9-BA25-5F692DE9E82D}"/>
              </a:ext>
            </a:extLst>
          </p:cNvPr>
          <p:cNvSpPr>
            <a:spLocks noGrp="1"/>
          </p:cNvSpPr>
          <p:nvPr>
            <p:ph type="body" sz="quarter" idx="18" hasCustomPrompt="1"/>
          </p:nvPr>
        </p:nvSpPr>
        <p:spPr>
          <a:xfrm>
            <a:off x="541021" y="5688559"/>
            <a:ext cx="3108959" cy="323629"/>
          </a:xfrm>
          <a:noFill/>
        </p:spPr>
        <p:txBody>
          <a:bodyPr wrap="square" lIns="91440" rIns="91440" rtlCol="0" anchor="t">
            <a:noAutofit/>
          </a:bodyPr>
          <a:lstStyle>
            <a:lvl1pPr marL="0" indent="0" algn="ctr">
              <a:spcBef>
                <a:spcPts val="0"/>
              </a:spcBef>
              <a:spcAft>
                <a:spcPts val="0"/>
              </a:spcAft>
              <a:buNone/>
              <a:defRPr sz="1400" b="0">
                <a:solidFill>
                  <a:schemeClr val="tx2"/>
                </a:solidFill>
                <a:latin typeface="+mn-lt"/>
              </a:defRPr>
            </a:lvl1pPr>
          </a:lstStyle>
          <a:p>
            <a:pPr lvl="0" rtl="0"/>
            <a:r>
              <a:rPr lang="it-IT" noProof="0"/>
              <a:t>Descrizione</a:t>
            </a:r>
          </a:p>
        </p:txBody>
      </p:sp>
      <p:cxnSp>
        <p:nvCxnSpPr>
          <p:cNvPr id="5" name="Connettore diritto 4">
            <a:extLst>
              <a:ext uri="{FF2B5EF4-FFF2-40B4-BE49-F238E27FC236}">
                <a16:creationId xmlns:a16="http://schemas.microsoft.com/office/drawing/2014/main" xmlns="" id="{9971D9F8-CAE6-4680-A029-F96D0F1441FD}"/>
              </a:ext>
            </a:extLst>
          </p:cNvPr>
          <p:cNvCxnSpPr>
            <a:cxnSpLocks/>
          </p:cNvCxnSpPr>
          <p:nvPr userDrawn="1"/>
        </p:nvCxnSpPr>
        <p:spPr>
          <a:xfrm flipH="1">
            <a:off x="3907846"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Connettore diritto 19">
            <a:extLst>
              <a:ext uri="{FF2B5EF4-FFF2-40B4-BE49-F238E27FC236}">
                <a16:creationId xmlns:a16="http://schemas.microsoft.com/office/drawing/2014/main" xmlns="" id="{A31598D0-210A-4FC8-9A7B-BFA0921CF214}"/>
              </a:ext>
              <a:ext uri="{C183D7F6-B498-43B3-948B-1728B52AA6E4}">
                <adec:decorative xmlns:adec="http://schemas.microsoft.com/office/drawing/2017/decorative" xmlns="" val="1"/>
              </a:ext>
            </a:extLst>
          </p:cNvPr>
          <p:cNvCxnSpPr>
            <a:cxnSpLocks/>
          </p:cNvCxnSpPr>
          <p:nvPr userDrawn="1"/>
        </p:nvCxnSpPr>
        <p:spPr>
          <a:xfrm rot="16200000">
            <a:off x="5536511"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 name="Gruppo 5">
            <a:extLst>
              <a:ext uri="{FF2B5EF4-FFF2-40B4-BE49-F238E27FC236}">
                <a16:creationId xmlns:a16="http://schemas.microsoft.com/office/drawing/2014/main" xmlns="" id="{606439E2-68F5-46DF-9799-ABBEBECFD358}"/>
              </a:ext>
              <a:ext uri="{C183D7F6-B498-43B3-948B-1728B52AA6E4}">
                <adec:decorative xmlns:adec="http://schemas.microsoft.com/office/drawing/2017/decorative" xmlns="" val="1"/>
              </a:ext>
            </a:extLst>
          </p:cNvPr>
          <p:cNvGrpSpPr/>
          <p:nvPr userDrawn="1"/>
        </p:nvGrpSpPr>
        <p:grpSpPr>
          <a:xfrm>
            <a:off x="3906013" y="2754546"/>
            <a:ext cx="3254399" cy="2828600"/>
            <a:chOff x="4431264" y="2199060"/>
            <a:chExt cx="3363136" cy="2828600"/>
          </a:xfrm>
        </p:grpSpPr>
        <p:cxnSp>
          <p:nvCxnSpPr>
            <p:cNvPr id="21" name="Connettore diritto 20">
              <a:extLst>
                <a:ext uri="{FF2B5EF4-FFF2-40B4-BE49-F238E27FC236}">
                  <a16:creationId xmlns:a16="http://schemas.microsoft.com/office/drawing/2014/main" xmlns="" id="{E95E9585-55FC-4C03-8122-DED9B077D9F8}"/>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 name="Connettore diritto 21">
              <a:extLst>
                <a:ext uri="{FF2B5EF4-FFF2-40B4-BE49-F238E27FC236}">
                  <a16:creationId xmlns:a16="http://schemas.microsoft.com/office/drawing/2014/main" xmlns="" id="{F2403E01-A7A9-4801-84C2-A2B3D9B7F577}"/>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25" name="Segnaposto immagine 8">
            <a:extLst>
              <a:ext uri="{FF2B5EF4-FFF2-40B4-BE49-F238E27FC236}">
                <a16:creationId xmlns:a16="http://schemas.microsoft.com/office/drawing/2014/main" xmlns="" id="{BDA24073-E1E8-43FF-B135-B2947B97222B}"/>
              </a:ext>
              <a:ext uri="{C183D7F6-B498-43B3-948B-1728B52AA6E4}">
                <adec:decorative xmlns:adec="http://schemas.microsoft.com/office/drawing/2017/decorative" xmlns="" val="1"/>
              </a:ext>
            </a:extLst>
          </p:cNvPr>
          <p:cNvSpPr>
            <a:spLocks noGrp="1"/>
          </p:cNvSpPr>
          <p:nvPr userDrawn="1">
            <p:ph type="pic" sz="quarter" idx="19" hasCustomPrompt="1"/>
          </p:nvPr>
        </p:nvSpPr>
        <p:spPr>
          <a:xfrm>
            <a:off x="5426747"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6" name="Segnaposto immagine 8">
            <a:extLst>
              <a:ext uri="{FF2B5EF4-FFF2-40B4-BE49-F238E27FC236}">
                <a16:creationId xmlns:a16="http://schemas.microsoft.com/office/drawing/2014/main" xmlns="" id="{DAD1D946-AD65-4E2D-A739-D93BA1AC1DFD}"/>
              </a:ext>
              <a:ext uri="{C183D7F6-B498-43B3-948B-1728B52AA6E4}">
                <adec:decorative xmlns:adec="http://schemas.microsoft.com/office/drawing/2017/decorative" xmlns="" val="1"/>
              </a:ext>
            </a:extLst>
          </p:cNvPr>
          <p:cNvSpPr>
            <a:spLocks noGrp="1"/>
          </p:cNvSpPr>
          <p:nvPr userDrawn="1">
            <p:ph type="pic" sz="quarter" idx="20" hasCustomPrompt="1"/>
          </p:nvPr>
        </p:nvSpPr>
        <p:spPr>
          <a:xfrm>
            <a:off x="4408933"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7" name="Segnaposto immagine 8">
            <a:extLst>
              <a:ext uri="{FF2B5EF4-FFF2-40B4-BE49-F238E27FC236}">
                <a16:creationId xmlns:a16="http://schemas.microsoft.com/office/drawing/2014/main" xmlns="" id="{036FD13F-5CDF-4A6F-A890-1F23EA59027F}"/>
              </a:ext>
              <a:ext uri="{C183D7F6-B498-43B3-948B-1728B52AA6E4}">
                <adec:decorative xmlns:adec="http://schemas.microsoft.com/office/drawing/2017/decorative" xmlns="" val="1"/>
              </a:ext>
            </a:extLst>
          </p:cNvPr>
          <p:cNvSpPr>
            <a:spLocks noGrp="1"/>
          </p:cNvSpPr>
          <p:nvPr userDrawn="1">
            <p:ph type="pic" sz="quarter" idx="21" hasCustomPrompt="1"/>
          </p:nvPr>
        </p:nvSpPr>
        <p:spPr>
          <a:xfrm>
            <a:off x="6458832"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cxnSp>
        <p:nvCxnSpPr>
          <p:cNvPr id="36" name="Connettore diritto 35">
            <a:extLst>
              <a:ext uri="{FF2B5EF4-FFF2-40B4-BE49-F238E27FC236}">
                <a16:creationId xmlns:a16="http://schemas.microsoft.com/office/drawing/2014/main" xmlns="" id="{4EA974DF-48E5-46E7-9453-8A47028BC514}"/>
              </a:ext>
              <a:ext uri="{C183D7F6-B498-43B3-948B-1728B52AA6E4}">
                <adec:decorative xmlns:adec="http://schemas.microsoft.com/office/drawing/2017/decorative" xmlns="" val="1"/>
              </a:ext>
            </a:extLst>
          </p:cNvPr>
          <p:cNvCxnSpPr>
            <a:cxnSpLocks/>
          </p:cNvCxnSpPr>
          <p:nvPr userDrawn="1"/>
        </p:nvCxnSpPr>
        <p:spPr>
          <a:xfrm flipH="1">
            <a:off x="7036660" y="2747071"/>
            <a:ext cx="2160050" cy="2836074"/>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7" name="Connettore diritto 36">
            <a:extLst>
              <a:ext uri="{FF2B5EF4-FFF2-40B4-BE49-F238E27FC236}">
                <a16:creationId xmlns:a16="http://schemas.microsoft.com/office/drawing/2014/main" xmlns="" id="{CA85692E-DBD5-4FD7-95CA-849C102632D2}"/>
              </a:ext>
              <a:ext uri="{C183D7F6-B498-43B3-948B-1728B52AA6E4}">
                <adec:decorative xmlns:adec="http://schemas.microsoft.com/office/drawing/2017/decorative" xmlns="" val="1"/>
              </a:ext>
            </a:extLst>
          </p:cNvPr>
          <p:cNvCxnSpPr>
            <a:cxnSpLocks/>
          </p:cNvCxnSpPr>
          <p:nvPr userDrawn="1"/>
        </p:nvCxnSpPr>
        <p:spPr>
          <a:xfrm rot="16200000">
            <a:off x="8665325" y="3617080"/>
            <a:ext cx="0" cy="109728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8" name="Gruppo 37">
            <a:extLst>
              <a:ext uri="{FF2B5EF4-FFF2-40B4-BE49-F238E27FC236}">
                <a16:creationId xmlns:a16="http://schemas.microsoft.com/office/drawing/2014/main" xmlns="" id="{606422F5-A2F2-43D5-84EE-F875A28A728B}"/>
              </a:ext>
              <a:ext uri="{C183D7F6-B498-43B3-948B-1728B52AA6E4}">
                <adec:decorative xmlns:adec="http://schemas.microsoft.com/office/drawing/2017/decorative" xmlns="" val="1"/>
              </a:ext>
            </a:extLst>
          </p:cNvPr>
          <p:cNvGrpSpPr/>
          <p:nvPr userDrawn="1"/>
        </p:nvGrpSpPr>
        <p:grpSpPr>
          <a:xfrm>
            <a:off x="7034827" y="2754546"/>
            <a:ext cx="3254399" cy="2828600"/>
            <a:chOff x="4431264" y="2199060"/>
            <a:chExt cx="3363136" cy="2828600"/>
          </a:xfrm>
        </p:grpSpPr>
        <p:cxnSp>
          <p:nvCxnSpPr>
            <p:cNvPr id="39" name="Connettore diritto 38">
              <a:extLst>
                <a:ext uri="{FF2B5EF4-FFF2-40B4-BE49-F238E27FC236}">
                  <a16:creationId xmlns:a16="http://schemas.microsoft.com/office/drawing/2014/main" xmlns="" id="{4BDD12EB-7EFD-4370-A7C6-9E57D6A7C6DF}"/>
                </a:ext>
              </a:extLst>
            </p:cNvPr>
            <p:cNvCxnSpPr>
              <a:cxnSpLocks/>
            </p:cNvCxnSpPr>
            <p:nvPr userDrawn="1"/>
          </p:nvCxnSpPr>
          <p:spPr>
            <a:xfrm rot="16200000">
              <a:off x="7227429" y="1632088"/>
              <a:ext cx="0" cy="1133943"/>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xmlns="" id="{95D1AAC8-713E-418F-B7B4-27B58BDFD77C}"/>
                </a:ext>
              </a:extLst>
            </p:cNvPr>
            <p:cNvCxnSpPr>
              <a:cxnSpLocks/>
            </p:cNvCxnSpPr>
            <p:nvPr userDrawn="1"/>
          </p:nvCxnSpPr>
          <p:spPr>
            <a:xfrm rot="16200000">
              <a:off x="4950988" y="4507936"/>
              <a:ext cx="0" cy="1039447"/>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Segnaposto immagine 8">
            <a:extLst>
              <a:ext uri="{FF2B5EF4-FFF2-40B4-BE49-F238E27FC236}">
                <a16:creationId xmlns:a16="http://schemas.microsoft.com/office/drawing/2014/main" xmlns="" id="{DEE070FD-95C9-4396-B429-69E1E14E3273}"/>
              </a:ext>
              <a:ext uri="{C183D7F6-B498-43B3-948B-1728B52AA6E4}">
                <adec:decorative xmlns:adec="http://schemas.microsoft.com/office/drawing/2017/decorative" xmlns="" val="1"/>
              </a:ext>
            </a:extLst>
          </p:cNvPr>
          <p:cNvSpPr>
            <a:spLocks noGrp="1"/>
          </p:cNvSpPr>
          <p:nvPr>
            <p:ph type="pic" sz="quarter" idx="22" hasCustomPrompt="1"/>
          </p:nvPr>
        </p:nvSpPr>
        <p:spPr>
          <a:xfrm>
            <a:off x="8555561" y="366329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42" name="Segnaposto immagine 8">
            <a:extLst>
              <a:ext uri="{FF2B5EF4-FFF2-40B4-BE49-F238E27FC236}">
                <a16:creationId xmlns:a16="http://schemas.microsoft.com/office/drawing/2014/main" xmlns="" id="{5A9E7D40-35C3-4F7D-AAB6-D4168037C92B}"/>
              </a:ext>
              <a:ext uri="{C183D7F6-B498-43B3-948B-1728B52AA6E4}">
                <adec:decorative xmlns:adec="http://schemas.microsoft.com/office/drawing/2017/decorative" xmlns="" val="1"/>
              </a:ext>
            </a:extLst>
          </p:cNvPr>
          <p:cNvSpPr>
            <a:spLocks noGrp="1"/>
          </p:cNvSpPr>
          <p:nvPr>
            <p:ph type="pic" sz="quarter" idx="23" hasCustomPrompt="1"/>
          </p:nvPr>
        </p:nvSpPr>
        <p:spPr>
          <a:xfrm>
            <a:off x="7537747" y="5090164"/>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43" name="Segnaposto immagine 8">
            <a:extLst>
              <a:ext uri="{FF2B5EF4-FFF2-40B4-BE49-F238E27FC236}">
                <a16:creationId xmlns:a16="http://schemas.microsoft.com/office/drawing/2014/main" xmlns="" id="{13CB6343-C37E-4656-A566-EA9A3A1BF01D}"/>
              </a:ext>
              <a:ext uri="{C183D7F6-B498-43B3-948B-1728B52AA6E4}">
                <adec:decorative xmlns:adec="http://schemas.microsoft.com/office/drawing/2017/decorative" xmlns="" val="1"/>
              </a:ext>
            </a:extLst>
          </p:cNvPr>
          <p:cNvSpPr>
            <a:spLocks noGrp="1"/>
          </p:cNvSpPr>
          <p:nvPr>
            <p:ph type="pic" sz="quarter" idx="24" hasCustomPrompt="1"/>
          </p:nvPr>
        </p:nvSpPr>
        <p:spPr>
          <a:xfrm>
            <a:off x="9587646" y="2223786"/>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44" name="Segnaposto testo 7">
            <a:extLst>
              <a:ext uri="{FF2B5EF4-FFF2-40B4-BE49-F238E27FC236}">
                <a16:creationId xmlns:a16="http://schemas.microsoft.com/office/drawing/2014/main" xmlns="" id="{847B0A6E-95FE-4876-8783-F2D69813E0D6}"/>
              </a:ext>
            </a:extLst>
          </p:cNvPr>
          <p:cNvSpPr>
            <a:spLocks noGrp="1"/>
          </p:cNvSpPr>
          <p:nvPr>
            <p:ph type="body" sz="quarter" idx="25" hasCustomPrompt="1"/>
          </p:nvPr>
        </p:nvSpPr>
        <p:spPr>
          <a:xfrm>
            <a:off x="7595850" y="2643605"/>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rtl="0"/>
            <a:r>
              <a:rPr lang="it-IT" noProof="0"/>
              <a:t>Nome</a:t>
            </a:r>
          </a:p>
        </p:txBody>
      </p:sp>
      <p:sp>
        <p:nvSpPr>
          <p:cNvPr id="45" name="Segnaposto testo 7">
            <a:extLst>
              <a:ext uri="{FF2B5EF4-FFF2-40B4-BE49-F238E27FC236}">
                <a16:creationId xmlns:a16="http://schemas.microsoft.com/office/drawing/2014/main" xmlns="" id="{4E9CD2A8-E96D-45CF-B252-F6F8267FF344}"/>
              </a:ext>
            </a:extLst>
          </p:cNvPr>
          <p:cNvSpPr>
            <a:spLocks noGrp="1"/>
          </p:cNvSpPr>
          <p:nvPr>
            <p:ph type="body" sz="quarter" idx="26" hasCustomPrompt="1"/>
          </p:nvPr>
        </p:nvSpPr>
        <p:spPr>
          <a:xfrm>
            <a:off x="6557415" y="4083115"/>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rtl="0"/>
            <a:r>
              <a:rPr lang="it-IT" noProof="0"/>
              <a:t>Nome</a:t>
            </a:r>
          </a:p>
        </p:txBody>
      </p:sp>
      <p:sp>
        <p:nvSpPr>
          <p:cNvPr id="46" name="Segnaposto testo 7">
            <a:extLst>
              <a:ext uri="{FF2B5EF4-FFF2-40B4-BE49-F238E27FC236}">
                <a16:creationId xmlns:a16="http://schemas.microsoft.com/office/drawing/2014/main" xmlns="" id="{1AE8BBFE-01C4-4028-9B89-8D3A005A4B89}"/>
              </a:ext>
            </a:extLst>
          </p:cNvPr>
          <p:cNvSpPr>
            <a:spLocks noGrp="1"/>
          </p:cNvSpPr>
          <p:nvPr>
            <p:ph type="body" sz="quarter" idx="27" hasCustomPrompt="1"/>
          </p:nvPr>
        </p:nvSpPr>
        <p:spPr>
          <a:xfrm>
            <a:off x="5564282" y="5509983"/>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rtl="0"/>
            <a:r>
              <a:rPr lang="it-IT" noProof="0"/>
              <a:t>Nome</a:t>
            </a:r>
          </a:p>
        </p:txBody>
      </p:sp>
      <p:sp>
        <p:nvSpPr>
          <p:cNvPr id="47" name="Segnaposto testo 7">
            <a:extLst>
              <a:ext uri="{FF2B5EF4-FFF2-40B4-BE49-F238E27FC236}">
                <a16:creationId xmlns:a16="http://schemas.microsoft.com/office/drawing/2014/main" xmlns="" id="{49C15349-435A-457E-9835-D4345AD3ED9F}"/>
              </a:ext>
            </a:extLst>
          </p:cNvPr>
          <p:cNvSpPr>
            <a:spLocks noGrp="1"/>
          </p:cNvSpPr>
          <p:nvPr>
            <p:ph type="body" sz="quarter" idx="28" hasCustomPrompt="1"/>
          </p:nvPr>
        </p:nvSpPr>
        <p:spPr>
          <a:xfrm>
            <a:off x="10727786" y="2643605"/>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rtl="0"/>
            <a:r>
              <a:rPr lang="it-IT" noProof="0"/>
              <a:t>Nome</a:t>
            </a:r>
          </a:p>
        </p:txBody>
      </p:sp>
      <p:sp>
        <p:nvSpPr>
          <p:cNvPr id="48" name="Segnaposto testo 7">
            <a:extLst>
              <a:ext uri="{FF2B5EF4-FFF2-40B4-BE49-F238E27FC236}">
                <a16:creationId xmlns:a16="http://schemas.microsoft.com/office/drawing/2014/main" xmlns="" id="{06DC437D-C5F6-49FA-8BF0-932297827EA8}"/>
              </a:ext>
            </a:extLst>
          </p:cNvPr>
          <p:cNvSpPr>
            <a:spLocks noGrp="1"/>
          </p:cNvSpPr>
          <p:nvPr>
            <p:ph type="body" sz="quarter" idx="29" hasCustomPrompt="1"/>
          </p:nvPr>
        </p:nvSpPr>
        <p:spPr>
          <a:xfrm>
            <a:off x="9689351" y="4083115"/>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rtl="0"/>
            <a:r>
              <a:rPr lang="it-IT" noProof="0"/>
              <a:t>Nome</a:t>
            </a:r>
          </a:p>
        </p:txBody>
      </p:sp>
      <p:sp>
        <p:nvSpPr>
          <p:cNvPr id="49" name="Segnaposto testo 7">
            <a:extLst>
              <a:ext uri="{FF2B5EF4-FFF2-40B4-BE49-F238E27FC236}">
                <a16:creationId xmlns:a16="http://schemas.microsoft.com/office/drawing/2014/main" xmlns="" id="{9DB16E7F-EE86-4AF9-871B-5614FE2D4428}"/>
              </a:ext>
            </a:extLst>
          </p:cNvPr>
          <p:cNvSpPr>
            <a:spLocks noGrp="1"/>
          </p:cNvSpPr>
          <p:nvPr>
            <p:ph type="body" sz="quarter" idx="30" hasCustomPrompt="1"/>
          </p:nvPr>
        </p:nvSpPr>
        <p:spPr>
          <a:xfrm>
            <a:off x="8696218" y="5509983"/>
            <a:ext cx="1311814" cy="166199"/>
          </a:xfrm>
          <a:noFill/>
        </p:spPr>
        <p:txBody>
          <a:bodyPr wrap="square" lIns="0" tIns="0" rIns="0" bIns="0" rtlCol="0" anchor="ctr">
            <a:noAutofit/>
          </a:bodyPr>
          <a:lstStyle>
            <a:lvl1pPr marL="0" indent="0" algn="l">
              <a:spcBef>
                <a:spcPts val="0"/>
              </a:spcBef>
              <a:spcAft>
                <a:spcPts val="0"/>
              </a:spcAft>
              <a:buNone/>
              <a:defRPr sz="1200" b="0">
                <a:solidFill>
                  <a:schemeClr val="tx1">
                    <a:lumMod val="75000"/>
                    <a:lumOff val="25000"/>
                  </a:schemeClr>
                </a:solidFill>
                <a:latin typeface="+mn-lt"/>
              </a:defRPr>
            </a:lvl1pPr>
          </a:lstStyle>
          <a:p>
            <a:pPr lvl="0" rtl="0"/>
            <a:r>
              <a:rPr lang="it-IT" noProof="0"/>
              <a:t>Nome</a:t>
            </a:r>
          </a:p>
        </p:txBody>
      </p:sp>
    </p:spTree>
    <p:extLst>
      <p:ext uri="{BB962C8B-B14F-4D97-AF65-F5344CB8AC3E}">
        <p14:creationId xmlns:p14="http://schemas.microsoft.com/office/powerpoint/2010/main" val="3622213138"/>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OLO TITOLO_Org grafic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Segnaposto immagine 8">
            <a:extLst>
              <a:ext uri="{FF2B5EF4-FFF2-40B4-BE49-F238E27FC236}">
                <a16:creationId xmlns:a16="http://schemas.microsoft.com/office/drawing/2014/main" xmlns="" id="{48934421-B8F7-41B6-9EC4-5E3C497424A8}"/>
              </a:ext>
              <a:ext uri="{C183D7F6-B498-43B3-948B-1728B52AA6E4}">
                <adec:decorative xmlns:adec="http://schemas.microsoft.com/office/drawing/2017/decorative" xmlns="" val="1"/>
              </a:ext>
            </a:extLst>
          </p:cNvPr>
          <p:cNvSpPr>
            <a:spLocks noGrp="1"/>
          </p:cNvSpPr>
          <p:nvPr>
            <p:ph type="pic" sz="quarter" idx="17" hasCustomPrompt="1"/>
          </p:nvPr>
        </p:nvSpPr>
        <p:spPr>
          <a:xfrm>
            <a:off x="3960064"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0" name="Segnaposto testo 7">
            <a:extLst>
              <a:ext uri="{FF2B5EF4-FFF2-40B4-BE49-F238E27FC236}">
                <a16:creationId xmlns:a16="http://schemas.microsoft.com/office/drawing/2014/main" xmlns="" id="{4BACF049-4E3E-418D-9DB0-9D63BDDD25AE}"/>
              </a:ext>
            </a:extLst>
          </p:cNvPr>
          <p:cNvSpPr>
            <a:spLocks noGrp="1"/>
          </p:cNvSpPr>
          <p:nvPr>
            <p:ph type="body" sz="quarter" idx="16" hasCustomPrompt="1"/>
          </p:nvPr>
        </p:nvSpPr>
        <p:spPr>
          <a:xfrm>
            <a:off x="5788864" y="2618469"/>
            <a:ext cx="3108959" cy="424732"/>
          </a:xfrm>
          <a:noFill/>
        </p:spPr>
        <p:txBody>
          <a:bodyPr wrap="square" lIns="91440" rIns="91440" rtlCol="0" anchor="ctr">
            <a:noAutofit/>
          </a:bodyPr>
          <a:lstStyle>
            <a:lvl1pPr marL="0" indent="0" algn="l">
              <a:spcBef>
                <a:spcPts val="0"/>
              </a:spcBef>
              <a:spcAft>
                <a:spcPts val="0"/>
              </a:spcAft>
              <a:buNone/>
              <a:defRPr sz="1600" b="1">
                <a:solidFill>
                  <a:schemeClr val="tx2"/>
                </a:solidFill>
                <a:latin typeface="+mj-lt"/>
              </a:defRPr>
            </a:lvl1pPr>
          </a:lstStyle>
          <a:p>
            <a:pPr lvl="0" rtl="0"/>
            <a:r>
              <a:rPr lang="it-IT" noProof="0"/>
              <a:t>INSERIRE IL TESTO </a:t>
            </a:r>
          </a:p>
        </p:txBody>
      </p:sp>
      <p:sp>
        <p:nvSpPr>
          <p:cNvPr id="12" name="Segnaposto testo 7">
            <a:extLst>
              <a:ext uri="{FF2B5EF4-FFF2-40B4-BE49-F238E27FC236}">
                <a16:creationId xmlns:a16="http://schemas.microsoft.com/office/drawing/2014/main" xmlns="" id="{EFE2AF5B-D21D-4FE5-932F-F2989F6E0116}"/>
              </a:ext>
            </a:extLst>
          </p:cNvPr>
          <p:cNvSpPr>
            <a:spLocks noGrp="1"/>
          </p:cNvSpPr>
          <p:nvPr>
            <p:ph type="body" sz="quarter" idx="18" hasCustomPrompt="1"/>
          </p:nvPr>
        </p:nvSpPr>
        <p:spPr>
          <a:xfrm>
            <a:off x="5788864" y="2999470"/>
            <a:ext cx="3108959" cy="323629"/>
          </a:xfrm>
          <a:noFill/>
        </p:spPr>
        <p:txBody>
          <a:bodyPr wrap="square" lIns="91440" rIns="91440" rtlCol="0" anchor="t">
            <a:noAutofit/>
          </a:bodyPr>
          <a:lstStyle>
            <a:lvl1pPr marL="0" indent="0" algn="l">
              <a:spcBef>
                <a:spcPts val="0"/>
              </a:spcBef>
              <a:spcAft>
                <a:spcPts val="0"/>
              </a:spcAft>
              <a:buNone/>
              <a:defRPr sz="1200" b="0">
                <a:solidFill>
                  <a:schemeClr val="tx2"/>
                </a:solidFill>
                <a:latin typeface="+mn-lt"/>
              </a:defRPr>
            </a:lvl1pPr>
          </a:lstStyle>
          <a:p>
            <a:pPr lvl="0" rtl="0"/>
            <a:r>
              <a:rPr lang="it-IT" noProof="0"/>
              <a:t>Descrizione</a:t>
            </a:r>
          </a:p>
        </p:txBody>
      </p:sp>
      <p:cxnSp>
        <p:nvCxnSpPr>
          <p:cNvPr id="14" name="Connettore diritto 13">
            <a:extLst>
              <a:ext uri="{FF2B5EF4-FFF2-40B4-BE49-F238E27FC236}">
                <a16:creationId xmlns:a16="http://schemas.microsoft.com/office/drawing/2014/main" xmlns="" id="{266B4E82-4E92-438C-9DBD-FDAC98DBA804}"/>
              </a:ext>
              <a:ext uri="{C183D7F6-B498-43B3-948B-1728B52AA6E4}">
                <adec:decorative xmlns:adec="http://schemas.microsoft.com/office/drawing/2017/decorative" xmlns="" val="1"/>
              </a:ext>
            </a:extLst>
          </p:cNvPr>
          <p:cNvCxnSpPr>
            <a:cxnSpLocks/>
          </p:cNvCxnSpPr>
          <p:nvPr userDrawn="1"/>
        </p:nvCxnSpPr>
        <p:spPr>
          <a:xfrm rot="16200000">
            <a:off x="6146423" y="665228"/>
            <a:ext cx="0" cy="740664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egnaposto immagine 8">
            <a:extLst>
              <a:ext uri="{FF2B5EF4-FFF2-40B4-BE49-F238E27FC236}">
                <a16:creationId xmlns:a16="http://schemas.microsoft.com/office/drawing/2014/main" xmlns="" id="{5C2A05E4-0266-470B-94B6-0EA500EFD52F}"/>
              </a:ext>
              <a:ext uri="{C183D7F6-B498-43B3-948B-1728B52AA6E4}">
                <adec:decorative xmlns:adec="http://schemas.microsoft.com/office/drawing/2017/decorative" xmlns="" val="1"/>
              </a:ext>
            </a:extLst>
          </p:cNvPr>
          <p:cNvSpPr>
            <a:spLocks noGrp="1"/>
          </p:cNvSpPr>
          <p:nvPr>
            <p:ph type="pic" sz="quarter" idx="21" hasCustomPrompt="1"/>
          </p:nvPr>
        </p:nvSpPr>
        <p:spPr>
          <a:xfrm>
            <a:off x="18112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17" name="Segnaposto testo 7">
            <a:extLst>
              <a:ext uri="{FF2B5EF4-FFF2-40B4-BE49-F238E27FC236}">
                <a16:creationId xmlns:a16="http://schemas.microsoft.com/office/drawing/2014/main" xmlns="" id="{8B705CE2-63BB-44EF-9494-D7197888F260}"/>
              </a:ext>
            </a:extLst>
          </p:cNvPr>
          <p:cNvSpPr>
            <a:spLocks noGrp="1"/>
          </p:cNvSpPr>
          <p:nvPr>
            <p:ph type="body" sz="quarter" idx="25" hasCustomPrompt="1"/>
          </p:nvPr>
        </p:nvSpPr>
        <p:spPr>
          <a:xfrm>
            <a:off x="1520494"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18" name="Segnaposto testo 7">
            <a:extLst>
              <a:ext uri="{FF2B5EF4-FFF2-40B4-BE49-F238E27FC236}">
                <a16:creationId xmlns:a16="http://schemas.microsoft.com/office/drawing/2014/main" xmlns="" id="{91C9BD3E-CCA7-4ADF-83CB-175C316AEA84}"/>
              </a:ext>
            </a:extLst>
          </p:cNvPr>
          <p:cNvSpPr>
            <a:spLocks noGrp="1"/>
          </p:cNvSpPr>
          <p:nvPr>
            <p:ph type="body" sz="quarter" idx="26" hasCustomPrompt="1"/>
          </p:nvPr>
        </p:nvSpPr>
        <p:spPr>
          <a:xfrm>
            <a:off x="1520494"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
        <p:nvSpPr>
          <p:cNvPr id="19" name="Segnaposto immagine 8">
            <a:extLst>
              <a:ext uri="{FF2B5EF4-FFF2-40B4-BE49-F238E27FC236}">
                <a16:creationId xmlns:a16="http://schemas.microsoft.com/office/drawing/2014/main" xmlns="" id="{DC756ECA-27F0-4309-A411-2021931A3A4F}"/>
              </a:ext>
              <a:ext uri="{C183D7F6-B498-43B3-948B-1728B52AA6E4}">
                <adec:decorative xmlns:adec="http://schemas.microsoft.com/office/drawing/2017/decorative" xmlns="" val="1"/>
              </a:ext>
            </a:extLst>
          </p:cNvPr>
          <p:cNvSpPr>
            <a:spLocks noGrp="1"/>
          </p:cNvSpPr>
          <p:nvPr>
            <p:ph type="pic" sz="quarter" idx="27" hasCustomPrompt="1"/>
          </p:nvPr>
        </p:nvSpPr>
        <p:spPr>
          <a:xfrm>
            <a:off x="36400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0" name="Segnaposto testo 7">
            <a:extLst>
              <a:ext uri="{FF2B5EF4-FFF2-40B4-BE49-F238E27FC236}">
                <a16:creationId xmlns:a16="http://schemas.microsoft.com/office/drawing/2014/main" xmlns="" id="{BCC1B1EE-9270-494A-B26E-3E810517012E}"/>
              </a:ext>
            </a:extLst>
          </p:cNvPr>
          <p:cNvSpPr>
            <a:spLocks noGrp="1"/>
          </p:cNvSpPr>
          <p:nvPr>
            <p:ph type="body" sz="quarter" idx="28" hasCustomPrompt="1"/>
          </p:nvPr>
        </p:nvSpPr>
        <p:spPr>
          <a:xfrm>
            <a:off x="3349294"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21" name="Segnaposto testo 7">
            <a:extLst>
              <a:ext uri="{FF2B5EF4-FFF2-40B4-BE49-F238E27FC236}">
                <a16:creationId xmlns:a16="http://schemas.microsoft.com/office/drawing/2014/main" xmlns="" id="{621D9997-09EF-468A-A3A6-7C2705CF1757}"/>
              </a:ext>
            </a:extLst>
          </p:cNvPr>
          <p:cNvSpPr>
            <a:spLocks noGrp="1"/>
          </p:cNvSpPr>
          <p:nvPr>
            <p:ph type="body" sz="quarter" idx="29" hasCustomPrompt="1"/>
          </p:nvPr>
        </p:nvSpPr>
        <p:spPr>
          <a:xfrm>
            <a:off x="3349294"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
        <p:nvSpPr>
          <p:cNvPr id="22" name="Segnaposto immagine 8">
            <a:extLst>
              <a:ext uri="{FF2B5EF4-FFF2-40B4-BE49-F238E27FC236}">
                <a16:creationId xmlns:a16="http://schemas.microsoft.com/office/drawing/2014/main" xmlns="" id="{CC2A50A3-3A8F-469D-B16E-A06FD4C2A978}"/>
              </a:ext>
              <a:ext uri="{C183D7F6-B498-43B3-948B-1728B52AA6E4}">
                <adec:decorative xmlns:adec="http://schemas.microsoft.com/office/drawing/2017/decorative" xmlns="" val="1"/>
              </a:ext>
            </a:extLst>
          </p:cNvPr>
          <p:cNvSpPr>
            <a:spLocks noGrp="1"/>
          </p:cNvSpPr>
          <p:nvPr>
            <p:ph type="pic" sz="quarter" idx="30" hasCustomPrompt="1"/>
          </p:nvPr>
        </p:nvSpPr>
        <p:spPr>
          <a:xfrm>
            <a:off x="544977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3" name="Segnaposto testo 7">
            <a:extLst>
              <a:ext uri="{FF2B5EF4-FFF2-40B4-BE49-F238E27FC236}">
                <a16:creationId xmlns:a16="http://schemas.microsoft.com/office/drawing/2014/main" xmlns="" id="{065EDDEE-214F-4148-8B8C-0BA5AEF7658A}"/>
              </a:ext>
            </a:extLst>
          </p:cNvPr>
          <p:cNvSpPr>
            <a:spLocks noGrp="1"/>
          </p:cNvSpPr>
          <p:nvPr>
            <p:ph type="body" sz="quarter" idx="31" hasCustomPrompt="1"/>
          </p:nvPr>
        </p:nvSpPr>
        <p:spPr>
          <a:xfrm>
            <a:off x="5159044"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24" name="Segnaposto testo 7">
            <a:extLst>
              <a:ext uri="{FF2B5EF4-FFF2-40B4-BE49-F238E27FC236}">
                <a16:creationId xmlns:a16="http://schemas.microsoft.com/office/drawing/2014/main" xmlns="" id="{520C0E2F-F27A-44AC-BB9A-74F62BEC5752}"/>
              </a:ext>
            </a:extLst>
          </p:cNvPr>
          <p:cNvSpPr>
            <a:spLocks noGrp="1"/>
          </p:cNvSpPr>
          <p:nvPr>
            <p:ph type="body" sz="quarter" idx="32" hasCustomPrompt="1"/>
          </p:nvPr>
        </p:nvSpPr>
        <p:spPr>
          <a:xfrm>
            <a:off x="5159044"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
        <p:nvSpPr>
          <p:cNvPr id="25" name="Segnaposto immagine 8">
            <a:extLst>
              <a:ext uri="{FF2B5EF4-FFF2-40B4-BE49-F238E27FC236}">
                <a16:creationId xmlns:a16="http://schemas.microsoft.com/office/drawing/2014/main" xmlns="" id="{ADC5446D-3469-43DA-ACE3-2AEC5B90384E}"/>
              </a:ext>
              <a:ext uri="{C183D7F6-B498-43B3-948B-1728B52AA6E4}">
                <adec:decorative xmlns:adec="http://schemas.microsoft.com/office/drawing/2017/decorative" xmlns="" val="1"/>
              </a:ext>
            </a:extLst>
          </p:cNvPr>
          <p:cNvSpPr>
            <a:spLocks noGrp="1"/>
          </p:cNvSpPr>
          <p:nvPr>
            <p:ph type="pic" sz="quarter" idx="33" hasCustomPrompt="1"/>
          </p:nvPr>
        </p:nvSpPr>
        <p:spPr>
          <a:xfrm>
            <a:off x="7259523"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6" name="Segnaposto testo 7">
            <a:extLst>
              <a:ext uri="{FF2B5EF4-FFF2-40B4-BE49-F238E27FC236}">
                <a16:creationId xmlns:a16="http://schemas.microsoft.com/office/drawing/2014/main" xmlns="" id="{4BF91944-817D-4080-9FC7-1C01D3C52F74}"/>
              </a:ext>
            </a:extLst>
          </p:cNvPr>
          <p:cNvSpPr>
            <a:spLocks noGrp="1"/>
          </p:cNvSpPr>
          <p:nvPr>
            <p:ph type="body" sz="quarter" idx="34" hasCustomPrompt="1"/>
          </p:nvPr>
        </p:nvSpPr>
        <p:spPr>
          <a:xfrm>
            <a:off x="6968794"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27" name="Segnaposto testo 7">
            <a:extLst>
              <a:ext uri="{FF2B5EF4-FFF2-40B4-BE49-F238E27FC236}">
                <a16:creationId xmlns:a16="http://schemas.microsoft.com/office/drawing/2014/main" xmlns="" id="{B6FC5678-B04A-4631-9DFF-776737E9C8AC}"/>
              </a:ext>
            </a:extLst>
          </p:cNvPr>
          <p:cNvSpPr>
            <a:spLocks noGrp="1"/>
          </p:cNvSpPr>
          <p:nvPr>
            <p:ph type="body" sz="quarter" idx="35" hasCustomPrompt="1"/>
          </p:nvPr>
        </p:nvSpPr>
        <p:spPr>
          <a:xfrm>
            <a:off x="6968794"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
        <p:nvSpPr>
          <p:cNvPr id="28" name="Segnaposto immagine 8">
            <a:extLst>
              <a:ext uri="{FF2B5EF4-FFF2-40B4-BE49-F238E27FC236}">
                <a16:creationId xmlns:a16="http://schemas.microsoft.com/office/drawing/2014/main" xmlns="" id="{BF024C2A-A070-4BF1-BA78-8FDD47DED455}"/>
              </a:ext>
              <a:ext uri="{C183D7F6-B498-43B3-948B-1728B52AA6E4}">
                <adec:decorative xmlns:adec="http://schemas.microsoft.com/office/drawing/2017/decorative" xmlns="" val="1"/>
              </a:ext>
            </a:extLst>
          </p:cNvPr>
          <p:cNvSpPr>
            <a:spLocks noGrp="1"/>
          </p:cNvSpPr>
          <p:nvPr>
            <p:ph type="pic" sz="quarter" idx="36" hasCustomPrompt="1"/>
          </p:nvPr>
        </p:nvSpPr>
        <p:spPr>
          <a:xfrm>
            <a:off x="9066634"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9" name="Segnaposto testo 7">
            <a:extLst>
              <a:ext uri="{FF2B5EF4-FFF2-40B4-BE49-F238E27FC236}">
                <a16:creationId xmlns:a16="http://schemas.microsoft.com/office/drawing/2014/main" xmlns="" id="{72D75690-3F0F-4257-84B4-90CB4E6BB7EA}"/>
              </a:ext>
            </a:extLst>
          </p:cNvPr>
          <p:cNvSpPr>
            <a:spLocks noGrp="1"/>
          </p:cNvSpPr>
          <p:nvPr>
            <p:ph type="body" sz="quarter" idx="37" hasCustomPrompt="1"/>
          </p:nvPr>
        </p:nvSpPr>
        <p:spPr>
          <a:xfrm>
            <a:off x="8775905"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30" name="Segnaposto testo 7">
            <a:extLst>
              <a:ext uri="{FF2B5EF4-FFF2-40B4-BE49-F238E27FC236}">
                <a16:creationId xmlns:a16="http://schemas.microsoft.com/office/drawing/2014/main" xmlns="" id="{FC3E89DF-7D8F-458A-910F-B06B607998AF}"/>
              </a:ext>
            </a:extLst>
          </p:cNvPr>
          <p:cNvSpPr>
            <a:spLocks noGrp="1"/>
          </p:cNvSpPr>
          <p:nvPr>
            <p:ph type="body" sz="quarter" idx="38" hasCustomPrompt="1"/>
          </p:nvPr>
        </p:nvSpPr>
        <p:spPr>
          <a:xfrm>
            <a:off x="8775905"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Tree>
    <p:extLst>
      <p:ext uri="{BB962C8B-B14F-4D97-AF65-F5344CB8AC3E}">
        <p14:creationId xmlns:p14="http://schemas.microsoft.com/office/powerpoint/2010/main" val="372609534"/>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OLO TITOLO_Org grafico 6">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Segnaposto immagine 8">
            <a:extLst>
              <a:ext uri="{FF2B5EF4-FFF2-40B4-BE49-F238E27FC236}">
                <a16:creationId xmlns:a16="http://schemas.microsoft.com/office/drawing/2014/main" xmlns="" id="{48934421-B8F7-41B6-9EC4-5E3C497424A8}"/>
              </a:ext>
              <a:ext uri="{C183D7F6-B498-43B3-948B-1728B52AA6E4}">
                <adec:decorative xmlns:adec="http://schemas.microsoft.com/office/drawing/2017/decorative" xmlns="" val="1"/>
              </a:ext>
            </a:extLst>
          </p:cNvPr>
          <p:cNvSpPr>
            <a:spLocks noGrp="1"/>
          </p:cNvSpPr>
          <p:nvPr>
            <p:ph type="pic" sz="quarter" idx="17" hasCustomPrompt="1"/>
          </p:nvPr>
        </p:nvSpPr>
        <p:spPr>
          <a:xfrm>
            <a:off x="3596641" y="1981200"/>
            <a:ext cx="1523993" cy="1523994"/>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0" name="Segnaposto testo 7">
            <a:extLst>
              <a:ext uri="{FF2B5EF4-FFF2-40B4-BE49-F238E27FC236}">
                <a16:creationId xmlns:a16="http://schemas.microsoft.com/office/drawing/2014/main" xmlns="" id="{4BACF049-4E3E-418D-9DB0-9D63BDDD25AE}"/>
              </a:ext>
            </a:extLst>
          </p:cNvPr>
          <p:cNvSpPr>
            <a:spLocks noGrp="1"/>
          </p:cNvSpPr>
          <p:nvPr>
            <p:ph type="body" sz="quarter" idx="16" hasCustomPrompt="1"/>
          </p:nvPr>
        </p:nvSpPr>
        <p:spPr>
          <a:xfrm>
            <a:off x="5425441" y="2618469"/>
            <a:ext cx="3108959" cy="424732"/>
          </a:xfrm>
          <a:noFill/>
        </p:spPr>
        <p:txBody>
          <a:bodyPr wrap="square" lIns="91440" rIns="91440" rtlCol="0" anchor="ctr">
            <a:noAutofit/>
          </a:bodyPr>
          <a:lstStyle>
            <a:lvl1pPr marL="0" indent="0" algn="l">
              <a:spcBef>
                <a:spcPts val="0"/>
              </a:spcBef>
              <a:spcAft>
                <a:spcPts val="0"/>
              </a:spcAft>
              <a:buNone/>
              <a:defRPr sz="1600" b="1">
                <a:solidFill>
                  <a:schemeClr val="tx2"/>
                </a:solidFill>
                <a:latin typeface="+mj-lt"/>
              </a:defRPr>
            </a:lvl1pPr>
          </a:lstStyle>
          <a:p>
            <a:pPr lvl="0" rtl="0"/>
            <a:r>
              <a:rPr lang="it-IT" noProof="0"/>
              <a:t>INSERIRE IL TESTO </a:t>
            </a:r>
          </a:p>
        </p:txBody>
      </p:sp>
      <p:sp>
        <p:nvSpPr>
          <p:cNvPr id="12" name="Segnaposto testo 7">
            <a:extLst>
              <a:ext uri="{FF2B5EF4-FFF2-40B4-BE49-F238E27FC236}">
                <a16:creationId xmlns:a16="http://schemas.microsoft.com/office/drawing/2014/main" xmlns="" id="{EFE2AF5B-D21D-4FE5-932F-F2989F6E0116}"/>
              </a:ext>
            </a:extLst>
          </p:cNvPr>
          <p:cNvSpPr>
            <a:spLocks noGrp="1"/>
          </p:cNvSpPr>
          <p:nvPr>
            <p:ph type="body" sz="quarter" idx="18" hasCustomPrompt="1"/>
          </p:nvPr>
        </p:nvSpPr>
        <p:spPr>
          <a:xfrm>
            <a:off x="5425441" y="2999470"/>
            <a:ext cx="3108959" cy="323629"/>
          </a:xfrm>
          <a:noFill/>
        </p:spPr>
        <p:txBody>
          <a:bodyPr wrap="square" lIns="91440" rIns="91440" rtlCol="0" anchor="t">
            <a:noAutofit/>
          </a:bodyPr>
          <a:lstStyle>
            <a:lvl1pPr marL="0" indent="0" algn="l">
              <a:spcBef>
                <a:spcPts val="0"/>
              </a:spcBef>
              <a:spcAft>
                <a:spcPts val="0"/>
              </a:spcAft>
              <a:buNone/>
              <a:defRPr sz="1200" b="0">
                <a:solidFill>
                  <a:schemeClr val="tx2"/>
                </a:solidFill>
                <a:latin typeface="+mn-lt"/>
              </a:defRPr>
            </a:lvl1pPr>
          </a:lstStyle>
          <a:p>
            <a:pPr lvl="0" rtl="0"/>
            <a:r>
              <a:rPr lang="it-IT" noProof="0"/>
              <a:t>Descrizione</a:t>
            </a:r>
          </a:p>
        </p:txBody>
      </p:sp>
      <p:cxnSp>
        <p:nvCxnSpPr>
          <p:cNvPr id="14" name="Connettore diritto 13">
            <a:extLst>
              <a:ext uri="{FF2B5EF4-FFF2-40B4-BE49-F238E27FC236}">
                <a16:creationId xmlns:a16="http://schemas.microsoft.com/office/drawing/2014/main" xmlns="" id="{266B4E82-4E92-438C-9DBD-FDAC98DBA804}"/>
              </a:ext>
              <a:ext uri="{C183D7F6-B498-43B3-948B-1728B52AA6E4}">
                <adec:decorative xmlns:adec="http://schemas.microsoft.com/office/drawing/2017/decorative" xmlns="" val="1"/>
              </a:ext>
            </a:extLst>
          </p:cNvPr>
          <p:cNvCxnSpPr>
            <a:cxnSpLocks/>
          </p:cNvCxnSpPr>
          <p:nvPr userDrawn="1"/>
        </p:nvCxnSpPr>
        <p:spPr>
          <a:xfrm rot="16200000">
            <a:off x="6165169" y="-112012"/>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egnaposto immagine 8">
            <a:extLst>
              <a:ext uri="{FF2B5EF4-FFF2-40B4-BE49-F238E27FC236}">
                <a16:creationId xmlns:a16="http://schemas.microsoft.com/office/drawing/2014/main" xmlns="" id="{5C2A05E4-0266-470B-94B6-0EA500EFD52F}"/>
              </a:ext>
              <a:ext uri="{C183D7F6-B498-43B3-948B-1728B52AA6E4}">
                <adec:decorative xmlns:adec="http://schemas.microsoft.com/office/drawing/2017/decorative" xmlns="" val="1"/>
              </a:ext>
            </a:extLst>
          </p:cNvPr>
          <p:cNvSpPr>
            <a:spLocks noGrp="1"/>
          </p:cNvSpPr>
          <p:nvPr>
            <p:ph type="pic" sz="quarter" idx="21" hasCustomPrompt="1"/>
          </p:nvPr>
        </p:nvSpPr>
        <p:spPr>
          <a:xfrm>
            <a:off x="10527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17" name="Segnaposto testo 7">
            <a:extLst>
              <a:ext uri="{FF2B5EF4-FFF2-40B4-BE49-F238E27FC236}">
                <a16:creationId xmlns:a16="http://schemas.microsoft.com/office/drawing/2014/main" xmlns="" id="{8B705CE2-63BB-44EF-9494-D7197888F260}"/>
              </a:ext>
            </a:extLst>
          </p:cNvPr>
          <p:cNvSpPr>
            <a:spLocks noGrp="1"/>
          </p:cNvSpPr>
          <p:nvPr>
            <p:ph type="body" sz="quarter" idx="25" hasCustomPrompt="1"/>
          </p:nvPr>
        </p:nvSpPr>
        <p:spPr>
          <a:xfrm>
            <a:off x="762000"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18" name="Segnaposto testo 7">
            <a:extLst>
              <a:ext uri="{FF2B5EF4-FFF2-40B4-BE49-F238E27FC236}">
                <a16:creationId xmlns:a16="http://schemas.microsoft.com/office/drawing/2014/main" xmlns="" id="{91C9BD3E-CCA7-4ADF-83CB-175C316AEA84}"/>
              </a:ext>
            </a:extLst>
          </p:cNvPr>
          <p:cNvSpPr>
            <a:spLocks noGrp="1"/>
          </p:cNvSpPr>
          <p:nvPr>
            <p:ph type="body" sz="quarter" idx="26" hasCustomPrompt="1"/>
          </p:nvPr>
        </p:nvSpPr>
        <p:spPr>
          <a:xfrm>
            <a:off x="762000"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
        <p:nvSpPr>
          <p:cNvPr id="19" name="Segnaposto immagine 8">
            <a:extLst>
              <a:ext uri="{FF2B5EF4-FFF2-40B4-BE49-F238E27FC236}">
                <a16:creationId xmlns:a16="http://schemas.microsoft.com/office/drawing/2014/main" xmlns="" id="{DC756ECA-27F0-4309-A411-2021931A3A4F}"/>
              </a:ext>
              <a:ext uri="{C183D7F6-B498-43B3-948B-1728B52AA6E4}">
                <adec:decorative xmlns:adec="http://schemas.microsoft.com/office/drawing/2017/decorative" xmlns="" val="1"/>
              </a:ext>
            </a:extLst>
          </p:cNvPr>
          <p:cNvSpPr>
            <a:spLocks noGrp="1"/>
          </p:cNvSpPr>
          <p:nvPr>
            <p:ph type="pic" sz="quarter" idx="27" hasCustomPrompt="1"/>
          </p:nvPr>
        </p:nvSpPr>
        <p:spPr>
          <a:xfrm>
            <a:off x="28815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0" name="Segnaposto testo 7">
            <a:extLst>
              <a:ext uri="{FF2B5EF4-FFF2-40B4-BE49-F238E27FC236}">
                <a16:creationId xmlns:a16="http://schemas.microsoft.com/office/drawing/2014/main" xmlns="" id="{BCC1B1EE-9270-494A-B26E-3E810517012E}"/>
              </a:ext>
            </a:extLst>
          </p:cNvPr>
          <p:cNvSpPr>
            <a:spLocks noGrp="1"/>
          </p:cNvSpPr>
          <p:nvPr>
            <p:ph type="body" sz="quarter" idx="28" hasCustomPrompt="1"/>
          </p:nvPr>
        </p:nvSpPr>
        <p:spPr>
          <a:xfrm>
            <a:off x="2590800"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21" name="Segnaposto testo 7">
            <a:extLst>
              <a:ext uri="{FF2B5EF4-FFF2-40B4-BE49-F238E27FC236}">
                <a16:creationId xmlns:a16="http://schemas.microsoft.com/office/drawing/2014/main" xmlns="" id="{621D9997-09EF-468A-A3A6-7C2705CF1757}"/>
              </a:ext>
            </a:extLst>
          </p:cNvPr>
          <p:cNvSpPr>
            <a:spLocks noGrp="1"/>
          </p:cNvSpPr>
          <p:nvPr>
            <p:ph type="body" sz="quarter" idx="29" hasCustomPrompt="1"/>
          </p:nvPr>
        </p:nvSpPr>
        <p:spPr>
          <a:xfrm>
            <a:off x="2590800"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
        <p:nvSpPr>
          <p:cNvPr id="22" name="Segnaposto immagine 8">
            <a:extLst>
              <a:ext uri="{FF2B5EF4-FFF2-40B4-BE49-F238E27FC236}">
                <a16:creationId xmlns:a16="http://schemas.microsoft.com/office/drawing/2014/main" xmlns="" id="{CC2A50A3-3A8F-469D-B16E-A06FD4C2A978}"/>
              </a:ext>
              <a:ext uri="{C183D7F6-B498-43B3-948B-1728B52AA6E4}">
                <adec:decorative xmlns:adec="http://schemas.microsoft.com/office/drawing/2017/decorative" xmlns="" val="1"/>
              </a:ext>
            </a:extLst>
          </p:cNvPr>
          <p:cNvSpPr>
            <a:spLocks noGrp="1"/>
          </p:cNvSpPr>
          <p:nvPr>
            <p:ph type="pic" sz="quarter" idx="30" hasCustomPrompt="1"/>
          </p:nvPr>
        </p:nvSpPr>
        <p:spPr>
          <a:xfrm>
            <a:off x="469127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3" name="Segnaposto testo 7">
            <a:extLst>
              <a:ext uri="{FF2B5EF4-FFF2-40B4-BE49-F238E27FC236}">
                <a16:creationId xmlns:a16="http://schemas.microsoft.com/office/drawing/2014/main" xmlns="" id="{065EDDEE-214F-4148-8B8C-0BA5AEF7658A}"/>
              </a:ext>
            </a:extLst>
          </p:cNvPr>
          <p:cNvSpPr>
            <a:spLocks noGrp="1"/>
          </p:cNvSpPr>
          <p:nvPr>
            <p:ph type="body" sz="quarter" idx="31" hasCustomPrompt="1"/>
          </p:nvPr>
        </p:nvSpPr>
        <p:spPr>
          <a:xfrm>
            <a:off x="4400550"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24" name="Segnaposto testo 7">
            <a:extLst>
              <a:ext uri="{FF2B5EF4-FFF2-40B4-BE49-F238E27FC236}">
                <a16:creationId xmlns:a16="http://schemas.microsoft.com/office/drawing/2014/main" xmlns="" id="{520C0E2F-F27A-44AC-BB9A-74F62BEC5752}"/>
              </a:ext>
            </a:extLst>
          </p:cNvPr>
          <p:cNvSpPr>
            <a:spLocks noGrp="1"/>
          </p:cNvSpPr>
          <p:nvPr>
            <p:ph type="body" sz="quarter" idx="32" hasCustomPrompt="1"/>
          </p:nvPr>
        </p:nvSpPr>
        <p:spPr>
          <a:xfrm>
            <a:off x="4400550"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
        <p:nvSpPr>
          <p:cNvPr id="25" name="Segnaposto immagine 8">
            <a:extLst>
              <a:ext uri="{FF2B5EF4-FFF2-40B4-BE49-F238E27FC236}">
                <a16:creationId xmlns:a16="http://schemas.microsoft.com/office/drawing/2014/main" xmlns="" id="{ADC5446D-3469-43DA-ACE3-2AEC5B90384E}"/>
              </a:ext>
              <a:ext uri="{C183D7F6-B498-43B3-948B-1728B52AA6E4}">
                <adec:decorative xmlns:adec="http://schemas.microsoft.com/office/drawing/2017/decorative" xmlns="" val="1"/>
              </a:ext>
            </a:extLst>
          </p:cNvPr>
          <p:cNvSpPr>
            <a:spLocks noGrp="1"/>
          </p:cNvSpPr>
          <p:nvPr>
            <p:ph type="pic" sz="quarter" idx="33" hasCustomPrompt="1"/>
          </p:nvPr>
        </p:nvSpPr>
        <p:spPr>
          <a:xfrm>
            <a:off x="6501029"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6" name="Segnaposto testo 7">
            <a:extLst>
              <a:ext uri="{FF2B5EF4-FFF2-40B4-BE49-F238E27FC236}">
                <a16:creationId xmlns:a16="http://schemas.microsoft.com/office/drawing/2014/main" xmlns="" id="{4BF91944-817D-4080-9FC7-1C01D3C52F74}"/>
              </a:ext>
            </a:extLst>
          </p:cNvPr>
          <p:cNvSpPr>
            <a:spLocks noGrp="1"/>
          </p:cNvSpPr>
          <p:nvPr>
            <p:ph type="body" sz="quarter" idx="34" hasCustomPrompt="1"/>
          </p:nvPr>
        </p:nvSpPr>
        <p:spPr>
          <a:xfrm>
            <a:off x="6210300"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27" name="Segnaposto testo 7">
            <a:extLst>
              <a:ext uri="{FF2B5EF4-FFF2-40B4-BE49-F238E27FC236}">
                <a16:creationId xmlns:a16="http://schemas.microsoft.com/office/drawing/2014/main" xmlns="" id="{B6FC5678-B04A-4631-9DFF-776737E9C8AC}"/>
              </a:ext>
            </a:extLst>
          </p:cNvPr>
          <p:cNvSpPr>
            <a:spLocks noGrp="1"/>
          </p:cNvSpPr>
          <p:nvPr>
            <p:ph type="body" sz="quarter" idx="35" hasCustomPrompt="1"/>
          </p:nvPr>
        </p:nvSpPr>
        <p:spPr>
          <a:xfrm>
            <a:off x="6210300"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
        <p:nvSpPr>
          <p:cNvPr id="28" name="Segnaposto immagine 8">
            <a:extLst>
              <a:ext uri="{FF2B5EF4-FFF2-40B4-BE49-F238E27FC236}">
                <a16:creationId xmlns:a16="http://schemas.microsoft.com/office/drawing/2014/main" xmlns="" id="{BF024C2A-A070-4BF1-BA78-8FDD47DED455}"/>
              </a:ext>
              <a:ext uri="{C183D7F6-B498-43B3-948B-1728B52AA6E4}">
                <adec:decorative xmlns:adec="http://schemas.microsoft.com/office/drawing/2017/decorative" xmlns="" val="1"/>
              </a:ext>
            </a:extLst>
          </p:cNvPr>
          <p:cNvSpPr>
            <a:spLocks noGrp="1"/>
          </p:cNvSpPr>
          <p:nvPr>
            <p:ph type="pic" sz="quarter" idx="36" hasCustomPrompt="1"/>
          </p:nvPr>
        </p:nvSpPr>
        <p:spPr>
          <a:xfrm>
            <a:off x="8308140"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9" name="Segnaposto testo 7">
            <a:extLst>
              <a:ext uri="{FF2B5EF4-FFF2-40B4-BE49-F238E27FC236}">
                <a16:creationId xmlns:a16="http://schemas.microsoft.com/office/drawing/2014/main" xmlns="" id="{72D75690-3F0F-4257-84B4-90CB4E6BB7EA}"/>
              </a:ext>
            </a:extLst>
          </p:cNvPr>
          <p:cNvSpPr>
            <a:spLocks noGrp="1"/>
          </p:cNvSpPr>
          <p:nvPr>
            <p:ph type="body" sz="quarter" idx="37" hasCustomPrompt="1"/>
          </p:nvPr>
        </p:nvSpPr>
        <p:spPr>
          <a:xfrm>
            <a:off x="8017411"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30" name="Segnaposto testo 7">
            <a:extLst>
              <a:ext uri="{FF2B5EF4-FFF2-40B4-BE49-F238E27FC236}">
                <a16:creationId xmlns:a16="http://schemas.microsoft.com/office/drawing/2014/main" xmlns="" id="{FC3E89DF-7D8F-458A-910F-B06B607998AF}"/>
              </a:ext>
            </a:extLst>
          </p:cNvPr>
          <p:cNvSpPr>
            <a:spLocks noGrp="1"/>
          </p:cNvSpPr>
          <p:nvPr>
            <p:ph type="body" sz="quarter" idx="38" hasCustomPrompt="1"/>
          </p:nvPr>
        </p:nvSpPr>
        <p:spPr>
          <a:xfrm>
            <a:off x="8017411"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
        <p:nvSpPr>
          <p:cNvPr id="31" name="Segnaposto immagine 8">
            <a:extLst>
              <a:ext uri="{FF2B5EF4-FFF2-40B4-BE49-F238E27FC236}">
                <a16:creationId xmlns:a16="http://schemas.microsoft.com/office/drawing/2014/main" xmlns="" id="{49030BC1-7B5E-4BBD-AB44-8615DCFD46B7}"/>
              </a:ext>
              <a:ext uri="{C183D7F6-B498-43B3-948B-1728B52AA6E4}">
                <adec:decorative xmlns:adec="http://schemas.microsoft.com/office/drawing/2017/decorative" xmlns="" val="1"/>
              </a:ext>
            </a:extLst>
          </p:cNvPr>
          <p:cNvSpPr>
            <a:spLocks noGrp="1"/>
          </p:cNvSpPr>
          <p:nvPr>
            <p:ph type="pic" sz="quarter" idx="39" hasCustomPrompt="1"/>
          </p:nvPr>
        </p:nvSpPr>
        <p:spPr>
          <a:xfrm>
            <a:off x="10115251" y="3865629"/>
            <a:ext cx="1005836" cy="100583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32" name="Segnaposto testo 7">
            <a:extLst>
              <a:ext uri="{FF2B5EF4-FFF2-40B4-BE49-F238E27FC236}">
                <a16:creationId xmlns:a16="http://schemas.microsoft.com/office/drawing/2014/main" xmlns="" id="{10ED1CED-11B2-4927-93A4-CE47939F0AEC}"/>
              </a:ext>
            </a:extLst>
          </p:cNvPr>
          <p:cNvSpPr>
            <a:spLocks noGrp="1"/>
          </p:cNvSpPr>
          <p:nvPr>
            <p:ph type="body" sz="quarter" idx="40" hasCustomPrompt="1"/>
          </p:nvPr>
        </p:nvSpPr>
        <p:spPr>
          <a:xfrm>
            <a:off x="9824522" y="5114385"/>
            <a:ext cx="1587295" cy="166199"/>
          </a:xfrm>
          <a:noFill/>
        </p:spPr>
        <p:txBody>
          <a:bodyPr wrap="square" lIns="0" tIns="0" rIns="0" bIns="0" rtlCol="0" anchor="ctr">
            <a:noAutofit/>
          </a:bodyPr>
          <a:lstStyle>
            <a:lvl1pPr marL="0" indent="0" algn="ctr">
              <a:spcBef>
                <a:spcPts val="0"/>
              </a:spcBef>
              <a:spcAft>
                <a:spcPts val="0"/>
              </a:spcAft>
              <a:buNone/>
              <a:defRPr sz="1200" b="1">
                <a:solidFill>
                  <a:schemeClr val="accent1"/>
                </a:solidFill>
                <a:latin typeface="+mn-lt"/>
              </a:defRPr>
            </a:lvl1pPr>
          </a:lstStyle>
          <a:p>
            <a:pPr lvl="0" rtl="0"/>
            <a:r>
              <a:rPr lang="it-IT" noProof="0"/>
              <a:t>NOME</a:t>
            </a:r>
          </a:p>
        </p:txBody>
      </p:sp>
      <p:sp>
        <p:nvSpPr>
          <p:cNvPr id="33" name="Segnaposto testo 7">
            <a:extLst>
              <a:ext uri="{FF2B5EF4-FFF2-40B4-BE49-F238E27FC236}">
                <a16:creationId xmlns:a16="http://schemas.microsoft.com/office/drawing/2014/main" xmlns="" id="{39E2E141-317E-41F9-853F-B96493C8FB9B}"/>
              </a:ext>
            </a:extLst>
          </p:cNvPr>
          <p:cNvSpPr>
            <a:spLocks noGrp="1"/>
          </p:cNvSpPr>
          <p:nvPr>
            <p:ph type="body" sz="quarter" idx="41" hasCustomPrompt="1"/>
          </p:nvPr>
        </p:nvSpPr>
        <p:spPr>
          <a:xfrm>
            <a:off x="9824522" y="5346798"/>
            <a:ext cx="1587295" cy="166199"/>
          </a:xfrm>
          <a:noFill/>
        </p:spPr>
        <p:txBody>
          <a:bodyPr wrap="square" lIns="0" tIns="0" rIns="0" bIns="0" rtlCol="0" anchor="t">
            <a:noAutofit/>
          </a:bodyPr>
          <a:lstStyle>
            <a:lvl1pPr marL="0" indent="0" algn="ctr">
              <a:spcBef>
                <a:spcPts val="0"/>
              </a:spcBef>
              <a:spcAft>
                <a:spcPts val="0"/>
              </a:spcAft>
              <a:buNone/>
              <a:defRPr sz="1200" b="0">
                <a:solidFill>
                  <a:schemeClr val="tx1">
                    <a:lumMod val="75000"/>
                    <a:lumOff val="25000"/>
                  </a:schemeClr>
                </a:solidFill>
                <a:latin typeface="+mn-lt"/>
              </a:defRPr>
            </a:lvl1pPr>
          </a:lstStyle>
          <a:p>
            <a:pPr lvl="0" rtl="0"/>
            <a:r>
              <a:rPr lang="it-IT" noProof="0"/>
              <a:t>Descrizione</a:t>
            </a:r>
          </a:p>
        </p:txBody>
      </p:sp>
    </p:spTree>
    <p:extLst>
      <p:ext uri="{BB962C8B-B14F-4D97-AF65-F5344CB8AC3E}">
        <p14:creationId xmlns:p14="http://schemas.microsoft.com/office/powerpoint/2010/main" val="3782655552"/>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Slide titolo_Curry">
    <p:spTree>
      <p:nvGrpSpPr>
        <p:cNvPr id="1" name=""/>
        <p:cNvGrpSpPr/>
        <p:nvPr/>
      </p:nvGrpSpPr>
      <p:grpSpPr>
        <a:xfrm>
          <a:off x="0" y="0"/>
          <a:ext cx="0" cy="0"/>
          <a:chOff x="0" y="0"/>
          <a:chExt cx="0" cy="0"/>
        </a:xfrm>
      </p:grpSpPr>
      <p:sp>
        <p:nvSpPr>
          <p:cNvPr id="26" name="Segnaposto immagine 25">
            <a:extLst>
              <a:ext uri="{FF2B5EF4-FFF2-40B4-BE49-F238E27FC236}">
                <a16:creationId xmlns:a16="http://schemas.microsoft.com/office/drawing/2014/main" xmlns="" id="{32EC3EF4-A2D5-4058-977A-74A37AC365BD}"/>
              </a:ext>
              <a:ext uri="{C183D7F6-B498-43B3-948B-1728B52AA6E4}">
                <adec:decorative xmlns:adec="http://schemas.microsoft.com/office/drawing/2017/decorative" xmlns=""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rtlCol="0" anchor="ctr">
            <a:noAutofit/>
          </a:bodyPr>
          <a:lstStyle>
            <a:lvl1pPr marL="0" indent="0" algn="ctr">
              <a:buNone/>
              <a:defRPr/>
            </a:lvl1pPr>
          </a:lstStyle>
          <a:p>
            <a:pPr rtl="0"/>
            <a:r>
              <a:rPr lang="it-IT" noProof="0"/>
              <a:t>Inserire immagine</a:t>
            </a:r>
          </a:p>
        </p:txBody>
      </p:sp>
      <p:sp>
        <p:nvSpPr>
          <p:cNvPr id="27" name="Segnaposto testo 16">
            <a:extLst>
              <a:ext uri="{FF2B5EF4-FFF2-40B4-BE49-F238E27FC236}">
                <a16:creationId xmlns:a16="http://schemas.microsoft.com/office/drawing/2014/main" xmlns="" id="{4E7C74DD-4244-46B7-8336-30F7151DB21B}"/>
              </a:ext>
              <a:ext uri="{C183D7F6-B498-43B3-948B-1728B52AA6E4}">
                <adec:decorative xmlns:adec="http://schemas.microsoft.com/office/drawing/2017/decorative" xmlns=""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4" name="Segnaposto testo 23">
            <a:extLst>
              <a:ext uri="{FF2B5EF4-FFF2-40B4-BE49-F238E27FC236}">
                <a16:creationId xmlns:a16="http://schemas.microsoft.com/office/drawing/2014/main" xmlns="" id="{9DC663CF-0C67-4619-B40E-7832C4DA15FE}"/>
              </a:ext>
              <a:ext uri="{C183D7F6-B498-43B3-948B-1728B52AA6E4}">
                <adec:decorative xmlns:adec="http://schemas.microsoft.com/office/drawing/2017/decorative" xmlns=""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rtlCol="0">
            <a:noAutofit/>
          </a:bodyPr>
          <a:lstStyle>
            <a:lvl1pPr marL="0" indent="0" algn="ctr">
              <a:buNone/>
              <a:defRPr>
                <a:solidFill>
                  <a:schemeClr val="tx1">
                    <a:alpha val="0"/>
                  </a:schemeClr>
                </a:solidFill>
              </a:defRPr>
            </a:lvl1pPr>
          </a:lstStyle>
          <a:p>
            <a:pPr lvl="0" rtl="0"/>
            <a:r>
              <a:rPr lang="it-IT" noProof="0"/>
              <a:t>I</a:t>
            </a:r>
          </a:p>
        </p:txBody>
      </p:sp>
      <p:sp>
        <p:nvSpPr>
          <p:cNvPr id="2" name="Titolo 1"/>
          <p:cNvSpPr>
            <a:spLocks noGrp="1"/>
          </p:cNvSpPr>
          <p:nvPr>
            <p:ph type="ctrTitle"/>
          </p:nvPr>
        </p:nvSpPr>
        <p:spPr>
          <a:xfrm>
            <a:off x="3163809" y="1905000"/>
            <a:ext cx="5864382" cy="2275238"/>
          </a:xfrm>
        </p:spPr>
        <p:txBody>
          <a:bodyPr rtlCol="0" anchor="t">
            <a:normAutofit/>
          </a:bodyPr>
          <a:lstStyle>
            <a:lvl1pPr algn="ctr">
              <a:defRPr lang="en-US" sz="5000" kern="1200" cap="all" spc="100" baseline="0" dirty="0">
                <a:solidFill>
                  <a:schemeClr val="bg1"/>
                </a:solidFill>
                <a:latin typeface="+mj-lt"/>
                <a:ea typeface="+mj-ea"/>
                <a:cs typeface="+mj-cs"/>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4059707" y="4297679"/>
            <a:ext cx="4072586" cy="1463040"/>
          </a:xfrm>
        </p:spPr>
        <p:txBody>
          <a:bodyPr lIns="91440" rIns="91440" rtlCol="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Tree>
    <p:extLst>
      <p:ext uri="{BB962C8B-B14F-4D97-AF65-F5344CB8AC3E}">
        <p14:creationId xmlns:p14="http://schemas.microsoft.com/office/powerpoint/2010/main" val="37664319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OLO TITOLO_Org grafico 12">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3" name="Segnaposto numero diapositiva 5">
            <a:extLst>
              <a:ext uri="{FF2B5EF4-FFF2-40B4-BE49-F238E27FC236}">
                <a16:creationId xmlns:a16="http://schemas.microsoft.com/office/drawing/2014/main" xmlns="" id="{2DBF2FB3-2A18-4DFA-BE67-CBEB450840A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9" name="Figura a mano libera: Forma 8">
            <a:extLst>
              <a:ext uri="{FF2B5EF4-FFF2-40B4-BE49-F238E27FC236}">
                <a16:creationId xmlns:a16="http://schemas.microsoft.com/office/drawing/2014/main" xmlns="" id="{0CE973A6-10E7-4E33-AA8B-7240F9197012}"/>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8" name="Segnaposto immagine 8">
            <a:extLst>
              <a:ext uri="{FF2B5EF4-FFF2-40B4-BE49-F238E27FC236}">
                <a16:creationId xmlns:a16="http://schemas.microsoft.com/office/drawing/2014/main" xmlns="" id="{48934421-B8F7-41B6-9EC4-5E3C497424A8}"/>
              </a:ext>
              <a:ext uri="{C183D7F6-B498-43B3-948B-1728B52AA6E4}">
                <adec:decorative xmlns:adec="http://schemas.microsoft.com/office/drawing/2017/decorative" xmlns="" val="1"/>
              </a:ext>
            </a:extLst>
          </p:cNvPr>
          <p:cNvSpPr>
            <a:spLocks noGrp="1"/>
          </p:cNvSpPr>
          <p:nvPr>
            <p:ph type="pic" sz="quarter" idx="17" hasCustomPrompt="1"/>
          </p:nvPr>
        </p:nvSpPr>
        <p:spPr>
          <a:xfrm>
            <a:off x="4178095" y="1905000"/>
            <a:ext cx="1255400" cy="1255400"/>
          </a:xfrm>
          <a:prstGeom prst="ellipse">
            <a:avLst/>
          </a:prstGeom>
          <a:solidFill>
            <a:schemeClr val="bg1"/>
          </a:solidFill>
          <a:effectLst>
            <a:outerShdw blurRad="50800" dist="38100" dir="2700000" algn="tl" rotWithShape="0">
              <a:prstClr val="black">
                <a:alpha val="40000"/>
              </a:prstClr>
            </a:outerShdw>
          </a:effectLst>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10" name="Segnaposto testo 7">
            <a:extLst>
              <a:ext uri="{FF2B5EF4-FFF2-40B4-BE49-F238E27FC236}">
                <a16:creationId xmlns:a16="http://schemas.microsoft.com/office/drawing/2014/main" xmlns="" id="{4BACF049-4E3E-418D-9DB0-9D63BDDD25AE}"/>
              </a:ext>
            </a:extLst>
          </p:cNvPr>
          <p:cNvSpPr>
            <a:spLocks noGrp="1"/>
          </p:cNvSpPr>
          <p:nvPr>
            <p:ph type="body" sz="quarter" idx="16" hasCustomPrompt="1"/>
          </p:nvPr>
        </p:nvSpPr>
        <p:spPr>
          <a:xfrm>
            <a:off x="5601136" y="2288331"/>
            <a:ext cx="3108959" cy="290097"/>
          </a:xfrm>
          <a:noFill/>
        </p:spPr>
        <p:txBody>
          <a:bodyPr wrap="square" lIns="91440" rIns="91440" rtlCol="0" anchor="ctr">
            <a:noAutofit/>
          </a:bodyPr>
          <a:lstStyle>
            <a:lvl1pPr marL="0" indent="0" algn="l">
              <a:spcBef>
                <a:spcPts val="0"/>
              </a:spcBef>
              <a:spcAft>
                <a:spcPts val="0"/>
              </a:spcAft>
              <a:buNone/>
              <a:defRPr sz="1600" b="1">
                <a:solidFill>
                  <a:schemeClr val="tx2"/>
                </a:solidFill>
                <a:latin typeface="+mj-lt"/>
              </a:defRPr>
            </a:lvl1pPr>
          </a:lstStyle>
          <a:p>
            <a:pPr lvl="0" rtl="0"/>
            <a:r>
              <a:rPr lang="it-IT" noProof="0"/>
              <a:t>INSERIRE IL TESTO </a:t>
            </a:r>
          </a:p>
        </p:txBody>
      </p:sp>
      <p:sp>
        <p:nvSpPr>
          <p:cNvPr id="12" name="Segnaposto testo 7">
            <a:extLst>
              <a:ext uri="{FF2B5EF4-FFF2-40B4-BE49-F238E27FC236}">
                <a16:creationId xmlns:a16="http://schemas.microsoft.com/office/drawing/2014/main" xmlns="" id="{EFE2AF5B-D21D-4FE5-932F-F2989F6E0116}"/>
              </a:ext>
            </a:extLst>
          </p:cNvPr>
          <p:cNvSpPr>
            <a:spLocks noGrp="1"/>
          </p:cNvSpPr>
          <p:nvPr>
            <p:ph type="body" sz="quarter" idx="18" hasCustomPrompt="1"/>
          </p:nvPr>
        </p:nvSpPr>
        <p:spPr>
          <a:xfrm>
            <a:off x="5601136" y="2566041"/>
            <a:ext cx="3108959" cy="221043"/>
          </a:xfrm>
          <a:noFill/>
        </p:spPr>
        <p:txBody>
          <a:bodyPr wrap="square" lIns="91440" rIns="91440" rtlCol="0" anchor="t">
            <a:noAutofit/>
          </a:bodyPr>
          <a:lstStyle>
            <a:lvl1pPr marL="0" indent="0" algn="l">
              <a:spcBef>
                <a:spcPts val="0"/>
              </a:spcBef>
              <a:spcAft>
                <a:spcPts val="0"/>
              </a:spcAft>
              <a:buNone/>
              <a:defRPr sz="1200" b="0">
                <a:solidFill>
                  <a:schemeClr val="tx2"/>
                </a:solidFill>
                <a:latin typeface="+mn-lt"/>
              </a:defRPr>
            </a:lvl1pPr>
          </a:lstStyle>
          <a:p>
            <a:pPr lvl="0" rtl="0"/>
            <a:r>
              <a:rPr lang="it-IT" noProof="0"/>
              <a:t>Descrizione</a:t>
            </a:r>
          </a:p>
        </p:txBody>
      </p:sp>
      <p:cxnSp>
        <p:nvCxnSpPr>
          <p:cNvPr id="14" name="Connettore diritto 13">
            <a:extLst>
              <a:ext uri="{FF2B5EF4-FFF2-40B4-BE49-F238E27FC236}">
                <a16:creationId xmlns:a16="http://schemas.microsoft.com/office/drawing/2014/main" xmlns="" id="{266B4E82-4E92-438C-9DBD-FDAC98DBA804}"/>
              </a:ext>
              <a:ext uri="{C183D7F6-B498-43B3-948B-1728B52AA6E4}">
                <adec:decorative xmlns:adec="http://schemas.microsoft.com/office/drawing/2017/decorative" xmlns="" val="1"/>
              </a:ext>
            </a:extLst>
          </p:cNvPr>
          <p:cNvCxnSpPr>
            <a:cxnSpLocks/>
          </p:cNvCxnSpPr>
          <p:nvPr userDrawn="1"/>
        </p:nvCxnSpPr>
        <p:spPr>
          <a:xfrm rot="16200000">
            <a:off x="6165169" y="-670561"/>
            <a:ext cx="0" cy="89611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Segnaposto immagine 8">
            <a:extLst>
              <a:ext uri="{FF2B5EF4-FFF2-40B4-BE49-F238E27FC236}">
                <a16:creationId xmlns:a16="http://schemas.microsoft.com/office/drawing/2014/main" xmlns="" id="{5C2A05E4-0266-470B-94B6-0EA500EFD52F}"/>
              </a:ext>
              <a:ext uri="{C183D7F6-B498-43B3-948B-1728B52AA6E4}">
                <adec:decorative xmlns:adec="http://schemas.microsoft.com/office/drawing/2017/decorative" xmlns="" val="1"/>
              </a:ext>
            </a:extLst>
          </p:cNvPr>
          <p:cNvSpPr>
            <a:spLocks noGrp="1" noChangeAspect="1"/>
          </p:cNvSpPr>
          <p:nvPr>
            <p:ph type="pic" sz="quarter" idx="21" hasCustomPrompt="1"/>
          </p:nvPr>
        </p:nvSpPr>
        <p:spPr>
          <a:xfrm>
            <a:off x="10984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17" name="Segnaposto testo 7">
            <a:extLst>
              <a:ext uri="{FF2B5EF4-FFF2-40B4-BE49-F238E27FC236}">
                <a16:creationId xmlns:a16="http://schemas.microsoft.com/office/drawing/2014/main" xmlns="" id="{8B705CE2-63BB-44EF-9494-D7197888F260}"/>
              </a:ext>
            </a:extLst>
          </p:cNvPr>
          <p:cNvSpPr>
            <a:spLocks noGrp="1"/>
          </p:cNvSpPr>
          <p:nvPr>
            <p:ph type="body" sz="quarter" idx="25" hasCustomPrompt="1"/>
          </p:nvPr>
        </p:nvSpPr>
        <p:spPr>
          <a:xfrm>
            <a:off x="762000"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18" name="Segnaposto testo 7">
            <a:extLst>
              <a:ext uri="{FF2B5EF4-FFF2-40B4-BE49-F238E27FC236}">
                <a16:creationId xmlns:a16="http://schemas.microsoft.com/office/drawing/2014/main" xmlns="" id="{91C9BD3E-CCA7-4ADF-83CB-175C316AEA84}"/>
              </a:ext>
            </a:extLst>
          </p:cNvPr>
          <p:cNvSpPr>
            <a:spLocks noGrp="1"/>
          </p:cNvSpPr>
          <p:nvPr>
            <p:ph type="body" sz="quarter" idx="26" hasCustomPrompt="1"/>
          </p:nvPr>
        </p:nvSpPr>
        <p:spPr>
          <a:xfrm>
            <a:off x="762000"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sp>
        <p:nvSpPr>
          <p:cNvPr id="19" name="Segnaposto immagine 8">
            <a:extLst>
              <a:ext uri="{FF2B5EF4-FFF2-40B4-BE49-F238E27FC236}">
                <a16:creationId xmlns:a16="http://schemas.microsoft.com/office/drawing/2014/main" xmlns="" id="{DC756ECA-27F0-4309-A411-2021931A3A4F}"/>
              </a:ext>
              <a:ext uri="{C183D7F6-B498-43B3-948B-1728B52AA6E4}">
                <adec:decorative xmlns:adec="http://schemas.microsoft.com/office/drawing/2017/decorative" xmlns="" val="1"/>
              </a:ext>
            </a:extLst>
          </p:cNvPr>
          <p:cNvSpPr>
            <a:spLocks noGrp="1" noChangeAspect="1"/>
          </p:cNvSpPr>
          <p:nvPr>
            <p:ph type="pic" sz="quarter" idx="27" hasCustomPrompt="1"/>
          </p:nvPr>
        </p:nvSpPr>
        <p:spPr>
          <a:xfrm>
            <a:off x="29272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0" name="Segnaposto testo 7">
            <a:extLst>
              <a:ext uri="{FF2B5EF4-FFF2-40B4-BE49-F238E27FC236}">
                <a16:creationId xmlns:a16="http://schemas.microsoft.com/office/drawing/2014/main" xmlns="" id="{BCC1B1EE-9270-494A-B26E-3E810517012E}"/>
              </a:ext>
            </a:extLst>
          </p:cNvPr>
          <p:cNvSpPr>
            <a:spLocks noGrp="1"/>
          </p:cNvSpPr>
          <p:nvPr>
            <p:ph type="body" sz="quarter" idx="28" hasCustomPrompt="1"/>
          </p:nvPr>
        </p:nvSpPr>
        <p:spPr>
          <a:xfrm>
            <a:off x="2590800"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21" name="Segnaposto testo 7">
            <a:extLst>
              <a:ext uri="{FF2B5EF4-FFF2-40B4-BE49-F238E27FC236}">
                <a16:creationId xmlns:a16="http://schemas.microsoft.com/office/drawing/2014/main" xmlns="" id="{621D9997-09EF-468A-A3A6-7C2705CF1757}"/>
              </a:ext>
            </a:extLst>
          </p:cNvPr>
          <p:cNvSpPr>
            <a:spLocks noGrp="1"/>
          </p:cNvSpPr>
          <p:nvPr>
            <p:ph type="body" sz="quarter" idx="29" hasCustomPrompt="1"/>
          </p:nvPr>
        </p:nvSpPr>
        <p:spPr>
          <a:xfrm>
            <a:off x="2590800"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sp>
        <p:nvSpPr>
          <p:cNvPr id="22" name="Segnaposto immagine 8">
            <a:extLst>
              <a:ext uri="{FF2B5EF4-FFF2-40B4-BE49-F238E27FC236}">
                <a16:creationId xmlns:a16="http://schemas.microsoft.com/office/drawing/2014/main" xmlns="" id="{CC2A50A3-3A8F-469D-B16E-A06FD4C2A978}"/>
              </a:ext>
              <a:ext uri="{C183D7F6-B498-43B3-948B-1728B52AA6E4}">
                <adec:decorative xmlns:adec="http://schemas.microsoft.com/office/drawing/2017/decorative" xmlns="" val="1"/>
              </a:ext>
            </a:extLst>
          </p:cNvPr>
          <p:cNvSpPr>
            <a:spLocks noGrp="1" noChangeAspect="1"/>
          </p:cNvSpPr>
          <p:nvPr>
            <p:ph type="pic" sz="quarter" idx="30" hasCustomPrompt="1"/>
          </p:nvPr>
        </p:nvSpPr>
        <p:spPr>
          <a:xfrm>
            <a:off x="473699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3" name="Segnaposto testo 7">
            <a:extLst>
              <a:ext uri="{FF2B5EF4-FFF2-40B4-BE49-F238E27FC236}">
                <a16:creationId xmlns:a16="http://schemas.microsoft.com/office/drawing/2014/main" xmlns="" id="{065EDDEE-214F-4148-8B8C-0BA5AEF7658A}"/>
              </a:ext>
            </a:extLst>
          </p:cNvPr>
          <p:cNvSpPr>
            <a:spLocks noGrp="1"/>
          </p:cNvSpPr>
          <p:nvPr>
            <p:ph type="body" sz="quarter" idx="31" hasCustomPrompt="1"/>
          </p:nvPr>
        </p:nvSpPr>
        <p:spPr>
          <a:xfrm>
            <a:off x="4400550"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24" name="Segnaposto testo 7">
            <a:extLst>
              <a:ext uri="{FF2B5EF4-FFF2-40B4-BE49-F238E27FC236}">
                <a16:creationId xmlns:a16="http://schemas.microsoft.com/office/drawing/2014/main" xmlns="" id="{520C0E2F-F27A-44AC-BB9A-74F62BEC5752}"/>
              </a:ext>
            </a:extLst>
          </p:cNvPr>
          <p:cNvSpPr>
            <a:spLocks noGrp="1"/>
          </p:cNvSpPr>
          <p:nvPr>
            <p:ph type="body" sz="quarter" idx="32" hasCustomPrompt="1"/>
          </p:nvPr>
        </p:nvSpPr>
        <p:spPr>
          <a:xfrm>
            <a:off x="4400550"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sp>
        <p:nvSpPr>
          <p:cNvPr id="25" name="Segnaposto immagine 8">
            <a:extLst>
              <a:ext uri="{FF2B5EF4-FFF2-40B4-BE49-F238E27FC236}">
                <a16:creationId xmlns:a16="http://schemas.microsoft.com/office/drawing/2014/main" xmlns="" id="{ADC5446D-3469-43DA-ACE3-2AEC5B90384E}"/>
              </a:ext>
              <a:ext uri="{C183D7F6-B498-43B3-948B-1728B52AA6E4}">
                <adec:decorative xmlns:adec="http://schemas.microsoft.com/office/drawing/2017/decorative" xmlns="" val="1"/>
              </a:ext>
            </a:extLst>
          </p:cNvPr>
          <p:cNvSpPr>
            <a:spLocks noGrp="1" noChangeAspect="1"/>
          </p:cNvSpPr>
          <p:nvPr>
            <p:ph type="pic" sz="quarter" idx="33" hasCustomPrompt="1"/>
          </p:nvPr>
        </p:nvSpPr>
        <p:spPr>
          <a:xfrm>
            <a:off x="6546749"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6" name="Segnaposto testo 7">
            <a:extLst>
              <a:ext uri="{FF2B5EF4-FFF2-40B4-BE49-F238E27FC236}">
                <a16:creationId xmlns:a16="http://schemas.microsoft.com/office/drawing/2014/main" xmlns="" id="{4BF91944-817D-4080-9FC7-1C01D3C52F74}"/>
              </a:ext>
            </a:extLst>
          </p:cNvPr>
          <p:cNvSpPr>
            <a:spLocks noGrp="1"/>
          </p:cNvSpPr>
          <p:nvPr>
            <p:ph type="body" sz="quarter" idx="34" hasCustomPrompt="1"/>
          </p:nvPr>
        </p:nvSpPr>
        <p:spPr>
          <a:xfrm>
            <a:off x="6210300"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27" name="Segnaposto testo 7">
            <a:extLst>
              <a:ext uri="{FF2B5EF4-FFF2-40B4-BE49-F238E27FC236}">
                <a16:creationId xmlns:a16="http://schemas.microsoft.com/office/drawing/2014/main" xmlns="" id="{B6FC5678-B04A-4631-9DFF-776737E9C8AC}"/>
              </a:ext>
            </a:extLst>
          </p:cNvPr>
          <p:cNvSpPr>
            <a:spLocks noGrp="1"/>
          </p:cNvSpPr>
          <p:nvPr>
            <p:ph type="body" sz="quarter" idx="35" hasCustomPrompt="1"/>
          </p:nvPr>
        </p:nvSpPr>
        <p:spPr>
          <a:xfrm>
            <a:off x="6210300"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sp>
        <p:nvSpPr>
          <p:cNvPr id="28" name="Segnaposto immagine 8">
            <a:extLst>
              <a:ext uri="{FF2B5EF4-FFF2-40B4-BE49-F238E27FC236}">
                <a16:creationId xmlns:a16="http://schemas.microsoft.com/office/drawing/2014/main" xmlns="" id="{BF024C2A-A070-4BF1-BA78-8FDD47DED455}"/>
              </a:ext>
              <a:ext uri="{C183D7F6-B498-43B3-948B-1728B52AA6E4}">
                <adec:decorative xmlns:adec="http://schemas.microsoft.com/office/drawing/2017/decorative" xmlns="" val="1"/>
              </a:ext>
            </a:extLst>
          </p:cNvPr>
          <p:cNvSpPr>
            <a:spLocks noGrp="1" noChangeAspect="1"/>
          </p:cNvSpPr>
          <p:nvPr>
            <p:ph type="pic" sz="quarter" idx="36" hasCustomPrompt="1"/>
          </p:nvPr>
        </p:nvSpPr>
        <p:spPr>
          <a:xfrm>
            <a:off x="8353860"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29" name="Segnaposto testo 7">
            <a:extLst>
              <a:ext uri="{FF2B5EF4-FFF2-40B4-BE49-F238E27FC236}">
                <a16:creationId xmlns:a16="http://schemas.microsoft.com/office/drawing/2014/main" xmlns="" id="{72D75690-3F0F-4257-84B4-90CB4E6BB7EA}"/>
              </a:ext>
            </a:extLst>
          </p:cNvPr>
          <p:cNvSpPr>
            <a:spLocks noGrp="1"/>
          </p:cNvSpPr>
          <p:nvPr>
            <p:ph type="body" sz="quarter" idx="37" hasCustomPrompt="1"/>
          </p:nvPr>
        </p:nvSpPr>
        <p:spPr>
          <a:xfrm>
            <a:off x="8017411"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30" name="Segnaposto testo 7">
            <a:extLst>
              <a:ext uri="{FF2B5EF4-FFF2-40B4-BE49-F238E27FC236}">
                <a16:creationId xmlns:a16="http://schemas.microsoft.com/office/drawing/2014/main" xmlns="" id="{FC3E89DF-7D8F-458A-910F-B06B607998AF}"/>
              </a:ext>
            </a:extLst>
          </p:cNvPr>
          <p:cNvSpPr>
            <a:spLocks noGrp="1"/>
          </p:cNvSpPr>
          <p:nvPr>
            <p:ph type="body" sz="quarter" idx="38" hasCustomPrompt="1"/>
          </p:nvPr>
        </p:nvSpPr>
        <p:spPr>
          <a:xfrm>
            <a:off x="8017411"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sp>
        <p:nvSpPr>
          <p:cNvPr id="31" name="Segnaposto immagine 8">
            <a:extLst>
              <a:ext uri="{FF2B5EF4-FFF2-40B4-BE49-F238E27FC236}">
                <a16:creationId xmlns:a16="http://schemas.microsoft.com/office/drawing/2014/main" xmlns="" id="{49030BC1-7B5E-4BBD-AB44-8615DCFD46B7}"/>
              </a:ext>
              <a:ext uri="{C183D7F6-B498-43B3-948B-1728B52AA6E4}">
                <adec:decorative xmlns:adec="http://schemas.microsoft.com/office/drawing/2017/decorative" xmlns="" val="1"/>
              </a:ext>
            </a:extLst>
          </p:cNvPr>
          <p:cNvSpPr>
            <a:spLocks noGrp="1" noChangeAspect="1"/>
          </p:cNvSpPr>
          <p:nvPr>
            <p:ph type="pic" sz="quarter" idx="39" hasCustomPrompt="1"/>
          </p:nvPr>
        </p:nvSpPr>
        <p:spPr>
          <a:xfrm>
            <a:off x="10160971" y="3352800"/>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32" name="Segnaposto testo 7">
            <a:extLst>
              <a:ext uri="{FF2B5EF4-FFF2-40B4-BE49-F238E27FC236}">
                <a16:creationId xmlns:a16="http://schemas.microsoft.com/office/drawing/2014/main" xmlns="" id="{10ED1CED-11B2-4927-93A4-CE47939F0AEC}"/>
              </a:ext>
            </a:extLst>
          </p:cNvPr>
          <p:cNvSpPr>
            <a:spLocks noGrp="1"/>
          </p:cNvSpPr>
          <p:nvPr>
            <p:ph type="body" sz="quarter" idx="40" hasCustomPrompt="1"/>
          </p:nvPr>
        </p:nvSpPr>
        <p:spPr>
          <a:xfrm>
            <a:off x="9824522" y="4327380"/>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33" name="Segnaposto testo 7">
            <a:extLst>
              <a:ext uri="{FF2B5EF4-FFF2-40B4-BE49-F238E27FC236}">
                <a16:creationId xmlns:a16="http://schemas.microsoft.com/office/drawing/2014/main" xmlns="" id="{39E2E141-317E-41F9-853F-B96493C8FB9B}"/>
              </a:ext>
            </a:extLst>
          </p:cNvPr>
          <p:cNvSpPr>
            <a:spLocks noGrp="1"/>
          </p:cNvSpPr>
          <p:nvPr>
            <p:ph type="body" sz="quarter" idx="41" hasCustomPrompt="1"/>
          </p:nvPr>
        </p:nvSpPr>
        <p:spPr>
          <a:xfrm>
            <a:off x="9824522" y="4497392"/>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cxnSp>
        <p:nvCxnSpPr>
          <p:cNvPr id="34" name="Connettore diritto 33">
            <a:extLst>
              <a:ext uri="{FF2B5EF4-FFF2-40B4-BE49-F238E27FC236}">
                <a16:creationId xmlns:a16="http://schemas.microsoft.com/office/drawing/2014/main" xmlns="" id="{A69BD202-1C38-47A5-8B06-0AADB78AAE08}"/>
              </a:ext>
              <a:ext uri="{C183D7F6-B498-43B3-948B-1728B52AA6E4}">
                <adec:decorative xmlns:adec="http://schemas.microsoft.com/office/drawing/2017/decorative" xmlns="" val="1"/>
              </a:ext>
            </a:extLst>
          </p:cNvPr>
          <p:cNvCxnSpPr>
            <a:cxnSpLocks/>
          </p:cNvCxnSpPr>
          <p:nvPr userDrawn="1"/>
        </p:nvCxnSpPr>
        <p:spPr>
          <a:xfrm rot="16200000">
            <a:off x="6165169" y="2642433"/>
            <a:ext cx="0" cy="5564151"/>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Segnaposto immagine 8">
            <a:extLst>
              <a:ext uri="{FF2B5EF4-FFF2-40B4-BE49-F238E27FC236}">
                <a16:creationId xmlns:a16="http://schemas.microsoft.com/office/drawing/2014/main" xmlns="" id="{68CF0B9D-069C-46BA-9B77-7BDE114F3E55}"/>
              </a:ext>
              <a:ext uri="{C183D7F6-B498-43B3-948B-1728B52AA6E4}">
                <adec:decorative xmlns:adec="http://schemas.microsoft.com/office/drawing/2017/decorative" xmlns="" val="1"/>
              </a:ext>
            </a:extLst>
          </p:cNvPr>
          <p:cNvSpPr>
            <a:spLocks noGrp="1" noChangeAspect="1"/>
          </p:cNvSpPr>
          <p:nvPr>
            <p:ph type="pic" sz="quarter" idx="45" hasCustomPrompt="1"/>
          </p:nvPr>
        </p:nvSpPr>
        <p:spPr>
          <a:xfrm>
            <a:off x="29272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39" name="Segnaposto testo 7">
            <a:extLst>
              <a:ext uri="{FF2B5EF4-FFF2-40B4-BE49-F238E27FC236}">
                <a16:creationId xmlns:a16="http://schemas.microsoft.com/office/drawing/2014/main" xmlns="" id="{6EB5CB55-9BF0-4309-AA93-9540CDA1CE22}"/>
              </a:ext>
            </a:extLst>
          </p:cNvPr>
          <p:cNvSpPr>
            <a:spLocks noGrp="1"/>
          </p:cNvSpPr>
          <p:nvPr>
            <p:ph type="body" sz="quarter" idx="46" hasCustomPrompt="1"/>
          </p:nvPr>
        </p:nvSpPr>
        <p:spPr>
          <a:xfrm>
            <a:off x="2590800" y="5988389"/>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40" name="Segnaposto testo 7">
            <a:extLst>
              <a:ext uri="{FF2B5EF4-FFF2-40B4-BE49-F238E27FC236}">
                <a16:creationId xmlns:a16="http://schemas.microsoft.com/office/drawing/2014/main" xmlns="" id="{184A6FF6-89E5-41B3-83AD-E1F1AC1C7187}"/>
              </a:ext>
            </a:extLst>
          </p:cNvPr>
          <p:cNvSpPr>
            <a:spLocks noGrp="1"/>
          </p:cNvSpPr>
          <p:nvPr>
            <p:ph type="body" sz="quarter" idx="47" hasCustomPrompt="1"/>
          </p:nvPr>
        </p:nvSpPr>
        <p:spPr>
          <a:xfrm>
            <a:off x="2590800" y="6158401"/>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sp>
        <p:nvSpPr>
          <p:cNvPr id="41" name="Segnaposto immagine 8">
            <a:extLst>
              <a:ext uri="{FF2B5EF4-FFF2-40B4-BE49-F238E27FC236}">
                <a16:creationId xmlns:a16="http://schemas.microsoft.com/office/drawing/2014/main" xmlns="" id="{65909E03-0C86-44C4-9260-484E8CF6315F}"/>
              </a:ext>
              <a:ext uri="{C183D7F6-B498-43B3-948B-1728B52AA6E4}">
                <adec:decorative xmlns:adec="http://schemas.microsoft.com/office/drawing/2017/decorative" xmlns="" val="1"/>
              </a:ext>
            </a:extLst>
          </p:cNvPr>
          <p:cNvSpPr>
            <a:spLocks noGrp="1" noChangeAspect="1"/>
          </p:cNvSpPr>
          <p:nvPr>
            <p:ph type="pic" sz="quarter" idx="48" hasCustomPrompt="1"/>
          </p:nvPr>
        </p:nvSpPr>
        <p:spPr>
          <a:xfrm>
            <a:off x="473699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42" name="Segnaposto testo 7">
            <a:extLst>
              <a:ext uri="{FF2B5EF4-FFF2-40B4-BE49-F238E27FC236}">
                <a16:creationId xmlns:a16="http://schemas.microsoft.com/office/drawing/2014/main" xmlns="" id="{0D08C690-4C72-47C4-ADBC-6DBFC463FC37}"/>
              </a:ext>
            </a:extLst>
          </p:cNvPr>
          <p:cNvSpPr>
            <a:spLocks noGrp="1"/>
          </p:cNvSpPr>
          <p:nvPr>
            <p:ph type="body" sz="quarter" idx="49" hasCustomPrompt="1"/>
          </p:nvPr>
        </p:nvSpPr>
        <p:spPr>
          <a:xfrm>
            <a:off x="4400550" y="5988389"/>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43" name="Segnaposto testo 7">
            <a:extLst>
              <a:ext uri="{FF2B5EF4-FFF2-40B4-BE49-F238E27FC236}">
                <a16:creationId xmlns:a16="http://schemas.microsoft.com/office/drawing/2014/main" xmlns="" id="{FEBB122E-6E5D-4B48-91C0-C6EB8BA3D2D9}"/>
              </a:ext>
            </a:extLst>
          </p:cNvPr>
          <p:cNvSpPr>
            <a:spLocks noGrp="1"/>
          </p:cNvSpPr>
          <p:nvPr>
            <p:ph type="body" sz="quarter" idx="50" hasCustomPrompt="1"/>
          </p:nvPr>
        </p:nvSpPr>
        <p:spPr>
          <a:xfrm>
            <a:off x="4400550" y="6158401"/>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sp>
        <p:nvSpPr>
          <p:cNvPr id="44" name="Segnaposto immagine 8">
            <a:extLst>
              <a:ext uri="{FF2B5EF4-FFF2-40B4-BE49-F238E27FC236}">
                <a16:creationId xmlns:a16="http://schemas.microsoft.com/office/drawing/2014/main" xmlns="" id="{A968314E-9F6B-4D90-BC2A-C5BB6AC70F5F}"/>
              </a:ext>
              <a:ext uri="{C183D7F6-B498-43B3-948B-1728B52AA6E4}">
                <adec:decorative xmlns:adec="http://schemas.microsoft.com/office/drawing/2017/decorative" xmlns="" val="1"/>
              </a:ext>
            </a:extLst>
          </p:cNvPr>
          <p:cNvSpPr>
            <a:spLocks noGrp="1" noChangeAspect="1"/>
          </p:cNvSpPr>
          <p:nvPr>
            <p:ph type="pic" sz="quarter" idx="51" hasCustomPrompt="1"/>
          </p:nvPr>
        </p:nvSpPr>
        <p:spPr>
          <a:xfrm>
            <a:off x="6546749"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45" name="Segnaposto testo 7">
            <a:extLst>
              <a:ext uri="{FF2B5EF4-FFF2-40B4-BE49-F238E27FC236}">
                <a16:creationId xmlns:a16="http://schemas.microsoft.com/office/drawing/2014/main" xmlns="" id="{98FF5C01-8CE1-475F-A59A-011328494FC8}"/>
              </a:ext>
            </a:extLst>
          </p:cNvPr>
          <p:cNvSpPr>
            <a:spLocks noGrp="1"/>
          </p:cNvSpPr>
          <p:nvPr>
            <p:ph type="body" sz="quarter" idx="52" hasCustomPrompt="1"/>
          </p:nvPr>
        </p:nvSpPr>
        <p:spPr>
          <a:xfrm>
            <a:off x="6210300" y="5988389"/>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46" name="Segnaposto testo 7">
            <a:extLst>
              <a:ext uri="{FF2B5EF4-FFF2-40B4-BE49-F238E27FC236}">
                <a16:creationId xmlns:a16="http://schemas.microsoft.com/office/drawing/2014/main" xmlns="" id="{DC690F93-088F-498C-9B26-2DCE00A1145F}"/>
              </a:ext>
            </a:extLst>
          </p:cNvPr>
          <p:cNvSpPr>
            <a:spLocks noGrp="1"/>
          </p:cNvSpPr>
          <p:nvPr>
            <p:ph type="body" sz="quarter" idx="53" hasCustomPrompt="1"/>
          </p:nvPr>
        </p:nvSpPr>
        <p:spPr>
          <a:xfrm>
            <a:off x="6210300" y="6158401"/>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sp>
        <p:nvSpPr>
          <p:cNvPr id="47" name="Segnaposto immagine 8">
            <a:extLst>
              <a:ext uri="{FF2B5EF4-FFF2-40B4-BE49-F238E27FC236}">
                <a16:creationId xmlns:a16="http://schemas.microsoft.com/office/drawing/2014/main" xmlns="" id="{1D462CE1-BEE9-45C4-AB54-354D05E69D31}"/>
              </a:ext>
              <a:ext uri="{C183D7F6-B498-43B3-948B-1728B52AA6E4}">
                <adec:decorative xmlns:adec="http://schemas.microsoft.com/office/drawing/2017/decorative" xmlns="" val="1"/>
              </a:ext>
            </a:extLst>
          </p:cNvPr>
          <p:cNvSpPr>
            <a:spLocks noGrp="1" noChangeAspect="1"/>
          </p:cNvSpPr>
          <p:nvPr>
            <p:ph type="pic" sz="quarter" idx="54" hasCustomPrompt="1"/>
          </p:nvPr>
        </p:nvSpPr>
        <p:spPr>
          <a:xfrm>
            <a:off x="8353860" y="4967309"/>
            <a:ext cx="914396" cy="914396"/>
          </a:xfrm>
          <a:prstGeom prst="ellipse">
            <a:avLst/>
          </a:prstGeom>
          <a:solidFill>
            <a:schemeClr val="bg1"/>
          </a:solidFill>
          <a:effectLst>
            <a:outerShdw blurRad="50800" dist="38100" dir="2700000" algn="tl" rotWithShape="0">
              <a:prstClr val="black">
                <a:alpha val="40000"/>
              </a:prstClr>
            </a:outerShdw>
          </a:effectLst>
        </p:spPr>
        <p:txBody>
          <a:bodyPr lIns="0" rIns="0" rtlCol="0" anchor="ctr">
            <a:normAutofit/>
          </a:bodyPr>
          <a:lstStyle>
            <a:lvl1pPr marL="0" indent="0" algn="ctr">
              <a:buNone/>
              <a:defRPr sz="1200">
                <a:solidFill>
                  <a:schemeClr val="bg1">
                    <a:lumMod val="50000"/>
                  </a:schemeClr>
                </a:solidFill>
              </a:defRPr>
            </a:lvl1pPr>
          </a:lstStyle>
          <a:p>
            <a:pPr rtl="0"/>
            <a:r>
              <a:rPr lang="it-IT" noProof="0"/>
              <a:t>Inserire immagine</a:t>
            </a:r>
          </a:p>
        </p:txBody>
      </p:sp>
      <p:sp>
        <p:nvSpPr>
          <p:cNvPr id="48" name="Segnaposto testo 7">
            <a:extLst>
              <a:ext uri="{FF2B5EF4-FFF2-40B4-BE49-F238E27FC236}">
                <a16:creationId xmlns:a16="http://schemas.microsoft.com/office/drawing/2014/main" xmlns="" id="{9FA2731A-D1B2-4144-8373-12B9313F9BFD}"/>
              </a:ext>
            </a:extLst>
          </p:cNvPr>
          <p:cNvSpPr>
            <a:spLocks noGrp="1"/>
          </p:cNvSpPr>
          <p:nvPr>
            <p:ph type="body" sz="quarter" idx="55" hasCustomPrompt="1"/>
          </p:nvPr>
        </p:nvSpPr>
        <p:spPr>
          <a:xfrm>
            <a:off x="8017411" y="5988389"/>
            <a:ext cx="1587295" cy="166199"/>
          </a:xfrm>
          <a:noFill/>
        </p:spPr>
        <p:txBody>
          <a:bodyPr wrap="square" lIns="0" tIns="0" rIns="0" bIns="0" rtlCol="0" anchor="ctr">
            <a:noAutofit/>
          </a:bodyPr>
          <a:lstStyle>
            <a:lvl1pPr marL="0" indent="0" algn="ctr">
              <a:spcBef>
                <a:spcPts val="0"/>
              </a:spcBef>
              <a:spcAft>
                <a:spcPts val="0"/>
              </a:spcAft>
              <a:buNone/>
              <a:defRPr sz="1100" b="1">
                <a:solidFill>
                  <a:schemeClr val="accent1"/>
                </a:solidFill>
                <a:latin typeface="+mn-lt"/>
              </a:defRPr>
            </a:lvl1pPr>
          </a:lstStyle>
          <a:p>
            <a:pPr lvl="0" rtl="0"/>
            <a:r>
              <a:rPr lang="it-IT" noProof="0"/>
              <a:t>NOME</a:t>
            </a:r>
          </a:p>
        </p:txBody>
      </p:sp>
      <p:sp>
        <p:nvSpPr>
          <p:cNvPr id="49" name="Segnaposto testo 7">
            <a:extLst>
              <a:ext uri="{FF2B5EF4-FFF2-40B4-BE49-F238E27FC236}">
                <a16:creationId xmlns:a16="http://schemas.microsoft.com/office/drawing/2014/main" xmlns="" id="{F61DF59D-6B27-4EC6-A151-0F9B99DC8051}"/>
              </a:ext>
            </a:extLst>
          </p:cNvPr>
          <p:cNvSpPr>
            <a:spLocks noGrp="1"/>
          </p:cNvSpPr>
          <p:nvPr>
            <p:ph type="body" sz="quarter" idx="56" hasCustomPrompt="1"/>
          </p:nvPr>
        </p:nvSpPr>
        <p:spPr>
          <a:xfrm>
            <a:off x="8017411" y="6158401"/>
            <a:ext cx="1587295" cy="166199"/>
          </a:xfrm>
          <a:noFill/>
        </p:spPr>
        <p:txBody>
          <a:bodyPr wrap="square" lIns="0" tIns="0" rIns="0" bIns="0" rtlCol="0" anchor="t">
            <a:noAutofit/>
          </a:bodyPr>
          <a:lstStyle>
            <a:lvl1pPr marL="0" indent="0" algn="ctr">
              <a:spcBef>
                <a:spcPts val="0"/>
              </a:spcBef>
              <a:spcAft>
                <a:spcPts val="0"/>
              </a:spcAft>
              <a:buNone/>
              <a:defRPr sz="1100" b="0">
                <a:solidFill>
                  <a:schemeClr val="tx1">
                    <a:lumMod val="75000"/>
                    <a:lumOff val="25000"/>
                  </a:schemeClr>
                </a:solidFill>
                <a:latin typeface="+mn-lt"/>
              </a:defRPr>
            </a:lvl1pPr>
          </a:lstStyle>
          <a:p>
            <a:pPr lvl="0" rtl="0"/>
            <a:r>
              <a:rPr lang="it-IT" noProof="0"/>
              <a:t>Descrizione</a:t>
            </a:r>
          </a:p>
        </p:txBody>
      </p:sp>
    </p:spTree>
    <p:extLst>
      <p:ext uri="{BB962C8B-B14F-4D97-AF65-F5344CB8AC3E}">
        <p14:creationId xmlns:p14="http://schemas.microsoft.com/office/powerpoint/2010/main" val="1020462147"/>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olo lato patch solo titolo">
    <p:spTree>
      <p:nvGrpSpPr>
        <p:cNvPr id="1" name=""/>
        <p:cNvGrpSpPr/>
        <p:nvPr/>
      </p:nvGrpSpPr>
      <p:grpSpPr>
        <a:xfrm>
          <a:off x="0" y="0"/>
          <a:ext cx="0" cy="0"/>
          <a:chOff x="0" y="0"/>
          <a:chExt cx="0" cy="0"/>
        </a:xfrm>
      </p:grpSpPr>
      <p:sp>
        <p:nvSpPr>
          <p:cNvPr id="34" name="Figura a mano libera: Forma 33">
            <a:extLst>
              <a:ext uri="{FF2B5EF4-FFF2-40B4-BE49-F238E27FC236}">
                <a16:creationId xmlns:a16="http://schemas.microsoft.com/office/drawing/2014/main" xmlns="" id="{724AA86D-A811-42CE-8C83-8053DFC66751}"/>
              </a:ext>
              <a:ext uri="{C183D7F6-B498-43B3-948B-1728B52AA6E4}">
                <adec:decorative xmlns:adec="http://schemas.microsoft.com/office/drawing/2017/decorative" xmlns="" val="1"/>
              </a:ext>
            </a:extLst>
          </p:cNvPr>
          <p:cNvSpPr/>
          <p:nvPr userDrawn="1"/>
        </p:nvSpPr>
        <p:spPr>
          <a:xfrm>
            <a:off x="-1" y="0"/>
            <a:ext cx="8329286" cy="6858000"/>
          </a:xfrm>
          <a:custGeom>
            <a:avLst/>
            <a:gdLst>
              <a:gd name="connsiteX0" fmla="*/ 0 w 8329286"/>
              <a:gd name="connsiteY0" fmla="*/ 0 h 6858000"/>
              <a:gd name="connsiteX1" fmla="*/ 8329286 w 8329286"/>
              <a:gd name="connsiteY1" fmla="*/ 0 h 6858000"/>
              <a:gd name="connsiteX2" fmla="*/ 8329286 w 8329286"/>
              <a:gd name="connsiteY2" fmla="*/ 68183 h 6858000"/>
              <a:gd name="connsiteX3" fmla="*/ 3175958 w 8329286"/>
              <a:gd name="connsiteY3" fmla="*/ 6858000 h 6858000"/>
              <a:gd name="connsiteX4" fmla="*/ 0 w 832928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29286" h="6858000">
                <a:moveTo>
                  <a:pt x="0" y="0"/>
                </a:moveTo>
                <a:lnTo>
                  <a:pt x="8329286" y="0"/>
                </a:lnTo>
                <a:lnTo>
                  <a:pt x="8329286" y="68183"/>
                </a:lnTo>
                <a:lnTo>
                  <a:pt x="3175958" y="6858000"/>
                </a:lnTo>
                <a:lnTo>
                  <a:pt x="0" y="6858000"/>
                </a:lnTo>
                <a:close/>
              </a:path>
            </a:pathLst>
          </a:cu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lIns="91440"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16" name="Segnaposto numero diapositiva 5">
            <a:extLst>
              <a:ext uri="{FF2B5EF4-FFF2-40B4-BE49-F238E27FC236}">
                <a16:creationId xmlns:a16="http://schemas.microsoft.com/office/drawing/2014/main" xmlns="" id="{E0693782-2388-4647-A185-375373970194}"/>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
        <p:nvSpPr>
          <p:cNvPr id="15" name="Figura a mano libera: Forma 14">
            <a:extLst>
              <a:ext uri="{FF2B5EF4-FFF2-40B4-BE49-F238E27FC236}">
                <a16:creationId xmlns:a16="http://schemas.microsoft.com/office/drawing/2014/main" xmlns="" id="{89314C5F-7D40-40CF-8951-9660A5ACE1F7}"/>
              </a:ext>
              <a:ext uri="{C183D7F6-B498-43B3-948B-1728B52AA6E4}">
                <adec:decorative xmlns:adec="http://schemas.microsoft.com/office/drawing/2017/decorative" xmlns="" val="1"/>
              </a:ext>
            </a:extLst>
          </p:cNvPr>
          <p:cNvSpPr/>
          <p:nvPr userDrawn="1"/>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Tree>
    <p:extLst>
      <p:ext uri="{BB962C8B-B14F-4D97-AF65-F5344CB8AC3E}">
        <p14:creationId xmlns:p14="http://schemas.microsoft.com/office/powerpoint/2010/main" val="180005240"/>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ontenuto didascalia immagine_blu">
    <p:bg>
      <p:bgPr>
        <a:solidFill>
          <a:schemeClr val="tx2"/>
        </a:solidFill>
        <a:effectLst/>
      </p:bgPr>
    </p:bg>
    <p:spTree>
      <p:nvGrpSpPr>
        <p:cNvPr id="1" name=""/>
        <p:cNvGrpSpPr/>
        <p:nvPr/>
      </p:nvGrpSpPr>
      <p:grpSpPr>
        <a:xfrm>
          <a:off x="0" y="0"/>
          <a:ext cx="0" cy="0"/>
          <a:chOff x="0" y="0"/>
          <a:chExt cx="0" cy="0"/>
        </a:xfrm>
      </p:grpSpPr>
      <p:sp>
        <p:nvSpPr>
          <p:cNvPr id="11" name="Segnaposto immagine 10">
            <a:extLst>
              <a:ext uri="{FF2B5EF4-FFF2-40B4-BE49-F238E27FC236}">
                <a16:creationId xmlns:a16="http://schemas.microsoft.com/office/drawing/2014/main" xmlns="" id="{A623EB06-2F79-4698-807D-96A58B4F1D71}"/>
              </a:ext>
              <a:ext uri="{C183D7F6-B498-43B3-948B-1728B52AA6E4}">
                <adec:decorative xmlns:adec="http://schemas.microsoft.com/office/drawing/2017/decorative" xmlns=""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rtlCol="0" anchor="ctr">
            <a:noAutofit/>
          </a:bodyPr>
          <a:lstStyle>
            <a:lvl1pPr marL="0" indent="0" algn="ctr">
              <a:buNone/>
              <a:defRPr/>
            </a:lvl1pPr>
          </a:lstStyle>
          <a:p>
            <a:pPr rtl="0"/>
            <a:r>
              <a:rPr lang="it-IT" noProof="0"/>
              <a:t>Inserire immagine</a:t>
            </a:r>
          </a:p>
        </p:txBody>
      </p:sp>
      <p:sp>
        <p:nvSpPr>
          <p:cNvPr id="17" name="Segnaposto testo 16">
            <a:extLst>
              <a:ext uri="{FF2B5EF4-FFF2-40B4-BE49-F238E27FC236}">
                <a16:creationId xmlns:a16="http://schemas.microsoft.com/office/drawing/2014/main" xmlns="" id="{FF9E63E5-568A-4FA2-9851-E5BFA12B85D1}"/>
              </a:ext>
              <a:ext uri="{C183D7F6-B498-43B3-948B-1728B52AA6E4}">
                <adec:decorative xmlns:adec="http://schemas.microsoft.com/office/drawing/2017/decorative" xmlns=""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p:nvPr>
        </p:nvSpPr>
        <p:spPr>
          <a:xfrm>
            <a:off x="1257300" y="3962400"/>
            <a:ext cx="4114800" cy="1981200"/>
          </a:xfrm>
        </p:spPr>
        <p:txBody>
          <a:bodyPr rtlCol="0" anchor="ctr">
            <a:noAutofit/>
          </a:bodyPr>
          <a:lstStyle>
            <a:lvl1pPr algn="ctr">
              <a:lnSpc>
                <a:spcPct val="80000"/>
              </a:lnSpc>
              <a:defRPr sz="4000" b="0" spc="200" baseline="0"/>
            </a:lvl1pPr>
          </a:lstStyle>
          <a:p>
            <a:pPr rtl="0"/>
            <a:r>
              <a:rPr lang="it-IT" noProof="0"/>
              <a:t>Fare clic per modificare lo stile del titolo dello schema</a:t>
            </a:r>
          </a:p>
        </p:txBody>
      </p:sp>
      <p:sp>
        <p:nvSpPr>
          <p:cNvPr id="3" name="Sottotitolo 2"/>
          <p:cNvSpPr>
            <a:spLocks noGrp="1"/>
          </p:cNvSpPr>
          <p:nvPr>
            <p:ph type="subTitle" idx="1"/>
          </p:nvPr>
        </p:nvSpPr>
        <p:spPr>
          <a:xfrm>
            <a:off x="6057900" y="4114800"/>
            <a:ext cx="4876800" cy="1371602"/>
          </a:xfrm>
        </p:spPr>
        <p:txBody>
          <a:bodyPr lIns="91440" rIns="91440" rtlCol="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7" name="Segnaposto testo 16">
            <a:extLst>
              <a:ext uri="{FF2B5EF4-FFF2-40B4-BE49-F238E27FC236}">
                <a16:creationId xmlns:a16="http://schemas.microsoft.com/office/drawing/2014/main" xmlns="" id="{D6D785D2-DAEB-48F3-AB8A-2954F03ACD2B}"/>
              </a:ext>
              <a:ext uri="{C183D7F6-B498-43B3-948B-1728B52AA6E4}">
                <adec:decorative xmlns:adec="http://schemas.microsoft.com/office/drawing/2017/decorative" xmlns="" val="1"/>
              </a:ext>
            </a:extLst>
          </p:cNvPr>
          <p:cNvSpPr>
            <a:spLocks noGrp="1"/>
          </p:cNvSpPr>
          <p:nvPr>
            <p:ph type="body" sz="quarter" idx="13" hasCustomPrompt="1"/>
          </p:nvPr>
        </p:nvSpPr>
        <p:spPr>
          <a:xfrm rot="16200000">
            <a:off x="381000" y="4840091"/>
            <a:ext cx="1219200" cy="225818"/>
          </a:xfr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8" name="Segnaposto testo 16">
            <a:extLst>
              <a:ext uri="{FF2B5EF4-FFF2-40B4-BE49-F238E27FC236}">
                <a16:creationId xmlns:a16="http://schemas.microsoft.com/office/drawing/2014/main" xmlns="" id="{BB42ECCE-195D-45F5-94EB-137CEFCFE916}"/>
              </a:ext>
              <a:ext uri="{C183D7F6-B498-43B3-948B-1728B52AA6E4}">
                <adec:decorative xmlns:adec="http://schemas.microsoft.com/office/drawing/2017/decorative" xmlns="" val="1"/>
              </a:ext>
            </a:extLst>
          </p:cNvPr>
          <p:cNvSpPr>
            <a:spLocks noGrp="1"/>
          </p:cNvSpPr>
          <p:nvPr>
            <p:ph type="body" sz="quarter" idx="14" hasCustomPrompt="1"/>
          </p:nvPr>
        </p:nvSpPr>
        <p:spPr>
          <a:xfrm rot="16200000">
            <a:off x="5029200" y="4840092"/>
            <a:ext cx="1219200" cy="225818"/>
          </a:xfrm>
          <a:solidFill>
            <a:schemeClr val="accent2"/>
          </a:solidFill>
          <a:effectLst>
            <a:outerShdw blurRad="50800" dist="38100" dir="18900000" algn="b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Tree>
    <p:extLst>
      <p:ext uri="{BB962C8B-B14F-4D97-AF65-F5344CB8AC3E}">
        <p14:creationId xmlns:p14="http://schemas.microsoft.com/office/powerpoint/2010/main" val="31927057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ontenuto didascalia immagine_arancione">
    <p:bg>
      <p:bgPr>
        <a:solidFill>
          <a:schemeClr val="accent2"/>
        </a:solidFill>
        <a:effectLst/>
      </p:bgPr>
    </p:bg>
    <p:spTree>
      <p:nvGrpSpPr>
        <p:cNvPr id="1" name=""/>
        <p:cNvGrpSpPr/>
        <p:nvPr/>
      </p:nvGrpSpPr>
      <p:grpSpPr>
        <a:xfrm>
          <a:off x="0" y="0"/>
          <a:ext cx="0" cy="0"/>
          <a:chOff x="0" y="0"/>
          <a:chExt cx="0" cy="0"/>
        </a:xfrm>
      </p:grpSpPr>
      <p:sp>
        <p:nvSpPr>
          <p:cNvPr id="11" name="Segnaposto immagine 10">
            <a:extLst>
              <a:ext uri="{FF2B5EF4-FFF2-40B4-BE49-F238E27FC236}">
                <a16:creationId xmlns:a16="http://schemas.microsoft.com/office/drawing/2014/main" xmlns="" id="{A623EB06-2F79-4698-807D-96A58B4F1D71}"/>
              </a:ext>
              <a:ext uri="{C183D7F6-B498-43B3-948B-1728B52AA6E4}">
                <adec:decorative xmlns:adec="http://schemas.microsoft.com/office/drawing/2017/decorative" xmlns=""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rtlCol="0" anchor="ctr">
            <a:noAutofit/>
          </a:bodyPr>
          <a:lstStyle>
            <a:lvl1pPr marL="0" indent="0" algn="ctr">
              <a:buNone/>
              <a:defRPr/>
            </a:lvl1pPr>
          </a:lstStyle>
          <a:p>
            <a:pPr rtl="0"/>
            <a:r>
              <a:rPr lang="it-IT" noProof="0"/>
              <a:t>Inserire immagine</a:t>
            </a:r>
          </a:p>
        </p:txBody>
      </p:sp>
      <p:sp>
        <p:nvSpPr>
          <p:cNvPr id="17" name="Segnaposto testo 16">
            <a:extLst>
              <a:ext uri="{FF2B5EF4-FFF2-40B4-BE49-F238E27FC236}">
                <a16:creationId xmlns:a16="http://schemas.microsoft.com/office/drawing/2014/main" xmlns="" id="{FF9E63E5-568A-4FA2-9851-E5BFA12B85D1}"/>
              </a:ext>
              <a:ext uri="{C183D7F6-B498-43B3-948B-1728B52AA6E4}">
                <adec:decorative xmlns:adec="http://schemas.microsoft.com/office/drawing/2017/decorative" xmlns="" val="1"/>
              </a:ext>
            </a:extLst>
          </p:cNvPr>
          <p:cNvSpPr>
            <a:spLocks noGrp="1"/>
          </p:cNvSpPr>
          <p:nvPr>
            <p:ph type="body" sz="quarter" idx="12" hasCustomPrompt="1"/>
          </p:nvPr>
        </p:nvSpPr>
        <p:spPr>
          <a:xfrm>
            <a:off x="990600" y="609600"/>
            <a:ext cx="4648200" cy="62484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p:nvPr>
        </p:nvSpPr>
        <p:spPr>
          <a:xfrm>
            <a:off x="1257300" y="3962400"/>
            <a:ext cx="4114800" cy="1981200"/>
          </a:xfrm>
        </p:spPr>
        <p:txBody>
          <a:bodyPr rtlCol="0" anchor="ctr">
            <a:noAutofit/>
          </a:bodyPr>
          <a:lstStyle>
            <a:lvl1pPr algn="ctr">
              <a:lnSpc>
                <a:spcPct val="80000"/>
              </a:lnSpc>
              <a:defRPr sz="4000" b="0" spc="200" baseline="0"/>
            </a:lvl1pPr>
          </a:lstStyle>
          <a:p>
            <a:pPr rtl="0"/>
            <a:r>
              <a:rPr lang="it-IT" noProof="0"/>
              <a:t>Fare clic per modificare lo stile del titolo dello schema</a:t>
            </a:r>
          </a:p>
        </p:txBody>
      </p:sp>
      <p:sp>
        <p:nvSpPr>
          <p:cNvPr id="3" name="Sottotitolo 2"/>
          <p:cNvSpPr>
            <a:spLocks noGrp="1"/>
          </p:cNvSpPr>
          <p:nvPr>
            <p:ph type="subTitle" idx="1"/>
          </p:nvPr>
        </p:nvSpPr>
        <p:spPr>
          <a:xfrm>
            <a:off x="6057900" y="4114800"/>
            <a:ext cx="4876800" cy="1371602"/>
          </a:xfrm>
        </p:spPr>
        <p:txBody>
          <a:bodyPr lIns="91440" rIns="91440" rtlCol="0" anchor="ctr">
            <a:normAutofit/>
          </a:bodyPr>
          <a:lstStyle>
            <a:lvl1pPr marL="0" indent="0" algn="l">
              <a:lnSpc>
                <a:spcPct val="100000"/>
              </a:lnSpc>
              <a:spcBef>
                <a:spcPts val="0"/>
              </a:spcBef>
              <a:spcAft>
                <a:spcPts val="0"/>
              </a:spcAft>
              <a:buNone/>
              <a:defRPr sz="1600">
                <a:solidFill>
                  <a:schemeClr val="bg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7" name="Segnaposto testo 16">
            <a:extLst>
              <a:ext uri="{FF2B5EF4-FFF2-40B4-BE49-F238E27FC236}">
                <a16:creationId xmlns:a16="http://schemas.microsoft.com/office/drawing/2014/main" xmlns="" id="{D6D785D2-DAEB-48F3-AB8A-2954F03ACD2B}"/>
              </a:ext>
              <a:ext uri="{C183D7F6-B498-43B3-948B-1728B52AA6E4}">
                <adec:decorative xmlns:adec="http://schemas.microsoft.com/office/drawing/2017/decorative" xmlns="" val="1"/>
              </a:ext>
            </a:extLst>
          </p:cNvPr>
          <p:cNvSpPr>
            <a:spLocks noGrp="1"/>
          </p:cNvSpPr>
          <p:nvPr>
            <p:ph type="body" sz="quarter" idx="13" hasCustomPrompt="1"/>
          </p:nvPr>
        </p:nvSpPr>
        <p:spPr>
          <a:xfrm rot="16200000">
            <a:off x="381000" y="4840091"/>
            <a:ext cx="1219200" cy="225818"/>
          </a:xfrm>
          <a:solidFill>
            <a:schemeClr val="accent5"/>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8" name="Segnaposto testo 16">
            <a:extLst>
              <a:ext uri="{FF2B5EF4-FFF2-40B4-BE49-F238E27FC236}">
                <a16:creationId xmlns:a16="http://schemas.microsoft.com/office/drawing/2014/main" xmlns="" id="{BB42ECCE-195D-45F5-94EB-137CEFCFE916}"/>
              </a:ext>
              <a:ext uri="{C183D7F6-B498-43B3-948B-1728B52AA6E4}">
                <adec:decorative xmlns:adec="http://schemas.microsoft.com/office/drawing/2017/decorative" xmlns="" val="1"/>
              </a:ext>
            </a:extLst>
          </p:cNvPr>
          <p:cNvSpPr>
            <a:spLocks noGrp="1"/>
          </p:cNvSpPr>
          <p:nvPr>
            <p:ph type="body" sz="quarter" idx="14" hasCustomPrompt="1"/>
          </p:nvPr>
        </p:nvSpPr>
        <p:spPr>
          <a:xfrm rot="16200000">
            <a:off x="5029200" y="4840092"/>
            <a:ext cx="1219200" cy="225818"/>
          </a:xfrm>
          <a:solidFill>
            <a:schemeClr val="accent5"/>
          </a:solidFill>
          <a:effectLst>
            <a:outerShdw blurRad="50800" dist="38100" dir="18900000" algn="b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Tree>
    <p:extLst>
      <p:ext uri="{BB962C8B-B14F-4D97-AF65-F5344CB8AC3E}">
        <p14:creationId xmlns:p14="http://schemas.microsoft.com/office/powerpoint/2010/main" val="1857058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Segnaposto testo 16">
            <a:extLst>
              <a:ext uri="{FF2B5EF4-FFF2-40B4-BE49-F238E27FC236}">
                <a16:creationId xmlns:a16="http://schemas.microsoft.com/office/drawing/2014/main" xmlns="" id="{7B86D83E-A097-4B71-82C6-197A18DD32D9}"/>
              </a:ext>
              <a:ext uri="{C183D7F6-B498-43B3-948B-1728B52AA6E4}">
                <adec:decorative xmlns:adec="http://schemas.microsoft.com/office/drawing/2017/decorative" xmlns=""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7" name="Segnaposto testo 16">
            <a:extLst>
              <a:ext uri="{FF2B5EF4-FFF2-40B4-BE49-F238E27FC236}">
                <a16:creationId xmlns:a16="http://schemas.microsoft.com/office/drawing/2014/main" xmlns="" id="{A2552DEC-1A1C-4055-B5AF-D7C796522FED}"/>
              </a:ext>
              <a:ext uri="{C183D7F6-B498-43B3-948B-1728B52AA6E4}">
                <adec:decorative xmlns:adec="http://schemas.microsoft.com/office/drawing/2017/decorative" xmlns="" val="1"/>
              </a:ext>
            </a:extLst>
          </p:cNvPr>
          <p:cNvSpPr>
            <a:spLocks noGrp="1"/>
          </p:cNvSpPr>
          <p:nvPr>
            <p:ph type="body" sz="quarter" idx="22" hasCustomPrompt="1"/>
          </p:nvPr>
        </p:nvSpPr>
        <p:spPr>
          <a:xfrm>
            <a:off x="285750" y="0"/>
            <a:ext cx="11620500" cy="6591300"/>
          </a:xfrm>
          <a:solidFill>
            <a:schemeClr val="accent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a:extLst>
              <a:ext uri="{FF2B5EF4-FFF2-40B4-BE49-F238E27FC236}">
                <a16:creationId xmlns:a16="http://schemas.microsoft.com/office/drawing/2014/main" xmlns="" id="{2F2E942B-4297-4570-B120-E2ACA52D126E}"/>
              </a:ext>
            </a:extLst>
          </p:cNvPr>
          <p:cNvSpPr>
            <a:spLocks noGrp="1"/>
          </p:cNvSpPr>
          <p:nvPr>
            <p:ph type="title"/>
          </p:nvPr>
        </p:nvSpPr>
        <p:spPr>
          <a:xfrm>
            <a:off x="1085850" y="2679192"/>
            <a:ext cx="9963150" cy="1499616"/>
          </a:xfrm>
          <a:noFill/>
        </p:spPr>
        <p:txBody>
          <a:bodyPr rtlCol="0">
            <a:normAutofit/>
          </a:bodyPr>
          <a:lstStyle>
            <a:lvl1pPr>
              <a:defRPr sz="6000">
                <a:solidFill>
                  <a:schemeClr val="bg1"/>
                </a:solidFill>
              </a:defRPr>
            </a:lvl1pPr>
          </a:lstStyle>
          <a:p>
            <a:pPr rtl="0"/>
            <a:r>
              <a:rPr lang="it-IT" noProof="0"/>
              <a:t>Fare clic per modificare lo stile del titolo dello schema</a:t>
            </a:r>
          </a:p>
        </p:txBody>
      </p:sp>
      <p:sp>
        <p:nvSpPr>
          <p:cNvPr id="8" name="Segnaposto testo 16">
            <a:extLst>
              <a:ext uri="{FF2B5EF4-FFF2-40B4-BE49-F238E27FC236}">
                <a16:creationId xmlns:a16="http://schemas.microsoft.com/office/drawing/2014/main" xmlns="" id="{565D4960-2277-429C-B87B-08014535398C}"/>
              </a:ext>
              <a:ext uri="{C183D7F6-B498-43B3-948B-1728B52AA6E4}">
                <adec:decorative xmlns:adec="http://schemas.microsoft.com/office/drawing/2017/decorative" xmlns=""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Tree>
    <p:extLst>
      <p:ext uri="{BB962C8B-B14F-4D97-AF65-F5344CB8AC3E}">
        <p14:creationId xmlns:p14="http://schemas.microsoft.com/office/powerpoint/2010/main" val="21575266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gue">
    <p:spTree>
      <p:nvGrpSpPr>
        <p:cNvPr id="1" name=""/>
        <p:cNvGrpSpPr/>
        <p:nvPr/>
      </p:nvGrpSpPr>
      <p:grpSpPr>
        <a:xfrm>
          <a:off x="0" y="0"/>
          <a:ext cx="0" cy="0"/>
          <a:chOff x="0" y="0"/>
          <a:chExt cx="0" cy="0"/>
        </a:xfrm>
      </p:grpSpPr>
      <p:sp>
        <p:nvSpPr>
          <p:cNvPr id="9" name="Segnaposto testo 16">
            <a:extLst>
              <a:ext uri="{FF2B5EF4-FFF2-40B4-BE49-F238E27FC236}">
                <a16:creationId xmlns:a16="http://schemas.microsoft.com/office/drawing/2014/main" xmlns="" id="{7B86D83E-A097-4B71-82C6-197A18DD32D9}"/>
              </a:ext>
              <a:ext uri="{C183D7F6-B498-43B3-948B-1728B52AA6E4}">
                <adec:decorative xmlns:adec="http://schemas.microsoft.com/office/drawing/2017/decorative" xmlns=""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tx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7" name="Segnaposto testo 16">
            <a:extLst>
              <a:ext uri="{FF2B5EF4-FFF2-40B4-BE49-F238E27FC236}">
                <a16:creationId xmlns:a16="http://schemas.microsoft.com/office/drawing/2014/main" xmlns="" id="{A2552DEC-1A1C-4055-B5AF-D7C796522FED}"/>
              </a:ext>
              <a:ext uri="{C183D7F6-B498-43B3-948B-1728B52AA6E4}">
                <adec:decorative xmlns:adec="http://schemas.microsoft.com/office/drawing/2017/decorative" xmlns="" val="1"/>
              </a:ext>
            </a:extLst>
          </p:cNvPr>
          <p:cNvSpPr>
            <a:spLocks noGrp="1"/>
          </p:cNvSpPr>
          <p:nvPr>
            <p:ph type="body" sz="quarter" idx="22" hasCustomPrompt="1"/>
          </p:nvPr>
        </p:nvSpPr>
        <p:spPr>
          <a:xfrm>
            <a:off x="285750" y="0"/>
            <a:ext cx="11620500" cy="6591300"/>
          </a:xfrm>
          <a:solidFill>
            <a:schemeClr val="accent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a:extLst>
              <a:ext uri="{FF2B5EF4-FFF2-40B4-BE49-F238E27FC236}">
                <a16:creationId xmlns:a16="http://schemas.microsoft.com/office/drawing/2014/main" xmlns="" id="{2F2E942B-4297-4570-B120-E2ACA52D126E}"/>
              </a:ext>
            </a:extLst>
          </p:cNvPr>
          <p:cNvSpPr>
            <a:spLocks noGrp="1"/>
          </p:cNvSpPr>
          <p:nvPr>
            <p:ph type="title"/>
          </p:nvPr>
        </p:nvSpPr>
        <p:spPr>
          <a:xfrm>
            <a:off x="1085850" y="2679192"/>
            <a:ext cx="9963150" cy="1499616"/>
          </a:xfrm>
          <a:noFill/>
        </p:spPr>
        <p:txBody>
          <a:bodyPr rtlCol="0">
            <a:normAutofit/>
          </a:bodyPr>
          <a:lstStyle>
            <a:lvl1pPr>
              <a:defRPr sz="6000">
                <a:solidFill>
                  <a:schemeClr val="bg1"/>
                </a:solidFill>
              </a:defRPr>
            </a:lvl1pPr>
          </a:lstStyle>
          <a:p>
            <a:pPr rtl="0"/>
            <a:r>
              <a:rPr lang="it-IT" noProof="0"/>
              <a:t>Fare clic per modificare lo stile del titolo dello schema</a:t>
            </a:r>
          </a:p>
        </p:txBody>
      </p:sp>
      <p:sp>
        <p:nvSpPr>
          <p:cNvPr id="8" name="Segnaposto testo 16">
            <a:extLst>
              <a:ext uri="{FF2B5EF4-FFF2-40B4-BE49-F238E27FC236}">
                <a16:creationId xmlns:a16="http://schemas.microsoft.com/office/drawing/2014/main" xmlns="" id="{565D4960-2277-429C-B87B-08014535398C}"/>
              </a:ext>
              <a:ext uri="{C183D7F6-B498-43B3-948B-1728B52AA6E4}">
                <adec:decorative xmlns:adec="http://schemas.microsoft.com/office/drawing/2017/decorative" xmlns="" val="1"/>
              </a:ext>
            </a:extLst>
          </p:cNvPr>
          <p:cNvSpPr>
            <a:spLocks noGrp="1"/>
          </p:cNvSpPr>
          <p:nvPr>
            <p:ph type="body" sz="quarter" idx="23" hasCustomPrompt="1"/>
          </p:nvPr>
        </p:nvSpPr>
        <p:spPr>
          <a:xfrm>
            <a:off x="0" y="2679192"/>
            <a:ext cx="533400" cy="1499616"/>
          </a:xfrm>
          <a:solidFill>
            <a:schemeClr val="tx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Tree>
    <p:extLst>
      <p:ext uri="{BB962C8B-B14F-4D97-AF65-F5344CB8AC3E}">
        <p14:creationId xmlns:p14="http://schemas.microsoft.com/office/powerpoint/2010/main" val="4031722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Segue">
    <p:spTree>
      <p:nvGrpSpPr>
        <p:cNvPr id="1" name=""/>
        <p:cNvGrpSpPr/>
        <p:nvPr/>
      </p:nvGrpSpPr>
      <p:grpSpPr>
        <a:xfrm>
          <a:off x="0" y="0"/>
          <a:ext cx="0" cy="0"/>
          <a:chOff x="0" y="0"/>
          <a:chExt cx="0" cy="0"/>
        </a:xfrm>
      </p:grpSpPr>
      <p:sp>
        <p:nvSpPr>
          <p:cNvPr id="9" name="Segnaposto testo 16">
            <a:extLst>
              <a:ext uri="{FF2B5EF4-FFF2-40B4-BE49-F238E27FC236}">
                <a16:creationId xmlns:a16="http://schemas.microsoft.com/office/drawing/2014/main" xmlns="" id="{7B86D83E-A097-4B71-82C6-197A18DD32D9}"/>
              </a:ext>
              <a:ext uri="{C183D7F6-B498-43B3-948B-1728B52AA6E4}">
                <adec:decorative xmlns:adec="http://schemas.microsoft.com/office/drawing/2017/decorative" xmlns="" val="1"/>
              </a:ext>
            </a:extLst>
          </p:cNvPr>
          <p:cNvSpPr>
            <a:spLocks noGrp="1"/>
          </p:cNvSpPr>
          <p:nvPr>
            <p:ph type="body" sz="quarter" idx="13" hasCustomPrompt="1"/>
          </p:nvPr>
        </p:nvSpPr>
        <p:spPr>
          <a:xfrm rot="10800000" flipH="1" flipV="1">
            <a:off x="10104322" y="3587303"/>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7" name="Segnaposto testo 16">
            <a:extLst>
              <a:ext uri="{FF2B5EF4-FFF2-40B4-BE49-F238E27FC236}">
                <a16:creationId xmlns:a16="http://schemas.microsoft.com/office/drawing/2014/main" xmlns="" id="{A2552DEC-1A1C-4055-B5AF-D7C796522FED}"/>
              </a:ext>
              <a:ext uri="{C183D7F6-B498-43B3-948B-1728B52AA6E4}">
                <adec:decorative xmlns:adec="http://schemas.microsoft.com/office/drawing/2017/decorative" xmlns="" val="1"/>
              </a:ext>
            </a:extLst>
          </p:cNvPr>
          <p:cNvSpPr>
            <a:spLocks noGrp="1"/>
          </p:cNvSpPr>
          <p:nvPr>
            <p:ph type="body" sz="quarter" idx="22" hasCustomPrompt="1"/>
          </p:nvPr>
        </p:nvSpPr>
        <p:spPr>
          <a:xfrm>
            <a:off x="285750" y="0"/>
            <a:ext cx="11620500" cy="6591300"/>
          </a:xfrm>
          <a:solidFill>
            <a:schemeClr val="accent5"/>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a:extLst>
              <a:ext uri="{FF2B5EF4-FFF2-40B4-BE49-F238E27FC236}">
                <a16:creationId xmlns:a16="http://schemas.microsoft.com/office/drawing/2014/main" xmlns="" id="{2F2E942B-4297-4570-B120-E2ACA52D126E}"/>
              </a:ext>
            </a:extLst>
          </p:cNvPr>
          <p:cNvSpPr>
            <a:spLocks noGrp="1"/>
          </p:cNvSpPr>
          <p:nvPr>
            <p:ph type="title"/>
          </p:nvPr>
        </p:nvSpPr>
        <p:spPr>
          <a:xfrm>
            <a:off x="1085850" y="2679192"/>
            <a:ext cx="9963150" cy="1499616"/>
          </a:xfrm>
          <a:noFill/>
        </p:spPr>
        <p:txBody>
          <a:bodyPr rtlCol="0">
            <a:normAutofit/>
          </a:bodyPr>
          <a:lstStyle>
            <a:lvl1pPr>
              <a:defRPr sz="6000">
                <a:solidFill>
                  <a:schemeClr val="bg1"/>
                </a:solidFill>
              </a:defRPr>
            </a:lvl1pPr>
          </a:lstStyle>
          <a:p>
            <a:pPr rtl="0"/>
            <a:r>
              <a:rPr lang="it-IT" noProof="0"/>
              <a:t>Fare clic per modificare lo stile del titolo dello schema</a:t>
            </a:r>
          </a:p>
        </p:txBody>
      </p:sp>
      <p:sp>
        <p:nvSpPr>
          <p:cNvPr id="8" name="Segnaposto testo 16">
            <a:extLst>
              <a:ext uri="{FF2B5EF4-FFF2-40B4-BE49-F238E27FC236}">
                <a16:creationId xmlns:a16="http://schemas.microsoft.com/office/drawing/2014/main" xmlns="" id="{565D4960-2277-429C-B87B-08014535398C}"/>
              </a:ext>
              <a:ext uri="{C183D7F6-B498-43B3-948B-1728B52AA6E4}">
                <adec:decorative xmlns:adec="http://schemas.microsoft.com/office/drawing/2017/decorative" xmlns="" val="1"/>
              </a:ext>
            </a:extLst>
          </p:cNvPr>
          <p:cNvSpPr>
            <a:spLocks noGrp="1"/>
          </p:cNvSpPr>
          <p:nvPr>
            <p:ph type="body" sz="quarter" idx="23" hasCustomPrompt="1"/>
          </p:nvPr>
        </p:nvSpPr>
        <p:spPr>
          <a:xfrm>
            <a:off x="0" y="2679192"/>
            <a:ext cx="533400" cy="1499616"/>
          </a:xfrm>
          <a:solidFill>
            <a:schemeClr val="accent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Tree>
    <p:extLst>
      <p:ext uri="{BB962C8B-B14F-4D97-AF65-F5344CB8AC3E}">
        <p14:creationId xmlns:p14="http://schemas.microsoft.com/office/powerpoint/2010/main" val="298610927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egue">
    <p:spTree>
      <p:nvGrpSpPr>
        <p:cNvPr id="1" name=""/>
        <p:cNvGrpSpPr/>
        <p:nvPr/>
      </p:nvGrpSpPr>
      <p:grpSpPr>
        <a:xfrm>
          <a:off x="0" y="0"/>
          <a:ext cx="0" cy="0"/>
          <a:chOff x="0" y="0"/>
          <a:chExt cx="0" cy="0"/>
        </a:xfrm>
      </p:grpSpPr>
      <p:sp>
        <p:nvSpPr>
          <p:cNvPr id="25" name="Segnaposto immagine 8">
            <a:extLst>
              <a:ext uri="{FF2B5EF4-FFF2-40B4-BE49-F238E27FC236}">
                <a16:creationId xmlns:a16="http://schemas.microsoft.com/office/drawing/2014/main" xmlns="" id="{489EE1C9-68AE-4BDD-B34C-9DE809C4DD0B}"/>
              </a:ext>
              <a:ext uri="{C183D7F6-B498-43B3-948B-1728B52AA6E4}">
                <adec:decorative xmlns:adec="http://schemas.microsoft.com/office/drawing/2017/decorative" xmlns="" val="1"/>
              </a:ext>
            </a:extLst>
          </p:cNvPr>
          <p:cNvSpPr>
            <a:spLocks noGrp="1"/>
          </p:cNvSpPr>
          <p:nvPr>
            <p:ph type="pic" sz="quarter" idx="17" hasCustomPrompt="1"/>
          </p:nvPr>
        </p:nvSpPr>
        <p:spPr>
          <a:xfrm>
            <a:off x="0" y="0"/>
            <a:ext cx="12191999" cy="6858000"/>
          </a:xfrm>
          <a:prstGeom prst="rect">
            <a:avLst/>
          </a:prstGeom>
        </p:spPr>
        <p:txBody>
          <a:bodyPr rtlCol="0" anchor="ctr"/>
          <a:lstStyle>
            <a:lvl1pPr marL="0" indent="0" algn="ctr">
              <a:buNone/>
              <a:defRPr>
                <a:solidFill>
                  <a:schemeClr val="bg1">
                    <a:lumMod val="50000"/>
                  </a:schemeClr>
                </a:solidFill>
              </a:defRPr>
            </a:lvl1pPr>
          </a:lstStyle>
          <a:p>
            <a:pPr rtl="0"/>
            <a:r>
              <a:rPr lang="it-IT" noProof="0"/>
              <a:t>Inserire immagine</a:t>
            </a:r>
          </a:p>
        </p:txBody>
      </p:sp>
      <p:sp>
        <p:nvSpPr>
          <p:cNvPr id="27" name="Segnaposto testo 26">
            <a:extLst>
              <a:ext uri="{FF2B5EF4-FFF2-40B4-BE49-F238E27FC236}">
                <a16:creationId xmlns:a16="http://schemas.microsoft.com/office/drawing/2014/main" xmlns="" id="{A222F077-B5D5-442D-BB60-47BE1094D15F}"/>
              </a:ext>
              <a:ext uri="{C183D7F6-B498-43B3-948B-1728B52AA6E4}">
                <adec:decorative xmlns:adec="http://schemas.microsoft.com/office/drawing/2017/decorative" xmlns=""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alpha val="84000"/>
            </a:schemeClr>
          </a:solidFill>
          <a:effectLst/>
        </p:spPr>
        <p:txBody>
          <a:bodyPr wrap="square" rtlCol="0">
            <a:noAutofit/>
          </a:bodyPr>
          <a:lstStyle>
            <a:lvl1pPr marL="0" indent="0">
              <a:buNone/>
              <a:defRPr>
                <a:solidFill>
                  <a:schemeClr val="tx1">
                    <a:alpha val="0"/>
                  </a:schemeClr>
                </a:solidFill>
              </a:defRPr>
            </a:lvl1pPr>
          </a:lstStyle>
          <a:p>
            <a:pPr lvl="0" rtl="0"/>
            <a:r>
              <a:rPr lang="it-IT" noProof="0"/>
              <a:t>I</a:t>
            </a:r>
          </a:p>
        </p:txBody>
      </p:sp>
      <p:sp>
        <p:nvSpPr>
          <p:cNvPr id="26" name="Segnaposto testo 16">
            <a:extLst>
              <a:ext uri="{FF2B5EF4-FFF2-40B4-BE49-F238E27FC236}">
                <a16:creationId xmlns:a16="http://schemas.microsoft.com/office/drawing/2014/main" xmlns="" id="{9F89ADF8-2320-4EC3-98EA-5CB618A528E6}"/>
              </a:ext>
              <a:ext uri="{C183D7F6-B498-43B3-948B-1728B52AA6E4}">
                <adec:decorative xmlns:adec="http://schemas.microsoft.com/office/drawing/2017/decorative" xmlns="" val="1"/>
              </a:ext>
            </a:extLst>
          </p:cNvPr>
          <p:cNvSpPr>
            <a:spLocks noGrp="1"/>
          </p:cNvSpPr>
          <p:nvPr>
            <p:ph type="body" sz="quarter" idx="12" hasCustomPrompt="1"/>
          </p:nvPr>
        </p:nvSpPr>
        <p:spPr>
          <a:xfrm>
            <a:off x="533400" y="0"/>
            <a:ext cx="6781800" cy="6324600"/>
          </a:xfrm>
          <a:solidFill>
            <a:schemeClr val="tx2"/>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a:extLst>
              <a:ext uri="{FF2B5EF4-FFF2-40B4-BE49-F238E27FC236}">
                <a16:creationId xmlns:a16="http://schemas.microsoft.com/office/drawing/2014/main" xmlns="" id="{2F2E942B-4297-4570-B120-E2ACA52D126E}"/>
              </a:ext>
            </a:extLst>
          </p:cNvPr>
          <p:cNvSpPr>
            <a:spLocks noGrp="1"/>
          </p:cNvSpPr>
          <p:nvPr>
            <p:ph type="title"/>
          </p:nvPr>
        </p:nvSpPr>
        <p:spPr>
          <a:xfrm>
            <a:off x="1266825" y="2265916"/>
            <a:ext cx="5314950" cy="3488998"/>
          </a:xfrm>
          <a:noFill/>
        </p:spPr>
        <p:txBody>
          <a:bodyPr rtlCol="0" anchor="b">
            <a:normAutofit/>
          </a:bodyPr>
          <a:lstStyle>
            <a:lvl1pPr algn="ctr">
              <a:defRPr sz="6000">
                <a:solidFill>
                  <a:schemeClr val="bg1"/>
                </a:solidFill>
              </a:defRPr>
            </a:lvl1pPr>
          </a:lstStyle>
          <a:p>
            <a:pPr rtl="0"/>
            <a:r>
              <a:rPr lang="it-IT" noProof="0"/>
              <a:t>Fare clic per modificare lo stile del titolo dello schema</a:t>
            </a:r>
          </a:p>
        </p:txBody>
      </p:sp>
      <p:sp>
        <p:nvSpPr>
          <p:cNvPr id="6" name="Segnaposto numero diapositiva 5">
            <a:extLst>
              <a:ext uri="{FF2B5EF4-FFF2-40B4-BE49-F238E27FC236}">
                <a16:creationId xmlns:a16="http://schemas.microsoft.com/office/drawing/2014/main" xmlns="" id="{F074D12B-58A6-47D1-9B2D-697AB265C81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366253759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Segue">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xmlns="" id="{6E015B08-6C1F-4B1F-8038-D3C209BA0DBC}"/>
              </a:ext>
              <a:ext uri="{C183D7F6-B498-43B3-948B-1728B52AA6E4}">
                <adec:decorative xmlns:adec="http://schemas.microsoft.com/office/drawing/2017/decorative" xmlns=""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rtlCol="0" anchor="ctr">
            <a:noAutofit/>
          </a:bodyPr>
          <a:lstStyle>
            <a:lvl1pPr marL="0" indent="0" algn="ctr">
              <a:buNone/>
              <a:defRPr>
                <a:solidFill>
                  <a:schemeClr val="bg1">
                    <a:lumMod val="50000"/>
                  </a:schemeClr>
                </a:solidFill>
              </a:defRPr>
            </a:lvl1pPr>
          </a:lstStyle>
          <a:p>
            <a:pPr rtl="0"/>
            <a:r>
              <a:rPr lang="it-IT" noProof="0"/>
              <a:t>Inserire immagine</a:t>
            </a:r>
          </a:p>
        </p:txBody>
      </p:sp>
      <p:sp>
        <p:nvSpPr>
          <p:cNvPr id="27" name="Segnaposto testo 26">
            <a:extLst>
              <a:ext uri="{FF2B5EF4-FFF2-40B4-BE49-F238E27FC236}">
                <a16:creationId xmlns:a16="http://schemas.microsoft.com/office/drawing/2014/main" xmlns="" id="{A222F077-B5D5-442D-BB60-47BE1094D15F}"/>
              </a:ext>
              <a:ext uri="{C183D7F6-B498-43B3-948B-1728B52AA6E4}">
                <adec:decorative xmlns:adec="http://schemas.microsoft.com/office/drawing/2017/decorative" xmlns=""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2"/>
          </a:solidFill>
          <a:effectLst>
            <a:outerShdw blurRad="152400" dist="38100" dir="2700000" algn="tl" rotWithShape="0">
              <a:prstClr val="black">
                <a:alpha val="66000"/>
              </a:prstClr>
            </a:outerShdw>
          </a:effectLst>
        </p:spPr>
        <p:txBody>
          <a:bodyPr wrap="square" rtlCol="0">
            <a:noAutofit/>
          </a:bodyPr>
          <a:lstStyle>
            <a:lvl1pPr marL="0" indent="0">
              <a:buNone/>
              <a:defRPr>
                <a:solidFill>
                  <a:schemeClr val="tx1">
                    <a:alpha val="0"/>
                  </a:schemeClr>
                </a:solidFill>
              </a:defRPr>
            </a:lvl1pPr>
          </a:lstStyle>
          <a:p>
            <a:pPr lvl="0" rtl="0"/>
            <a:r>
              <a:rPr lang="it-IT" noProof="0"/>
              <a:t>I</a:t>
            </a:r>
          </a:p>
        </p:txBody>
      </p:sp>
      <p:sp>
        <p:nvSpPr>
          <p:cNvPr id="2" name="Titolo 1">
            <a:extLst>
              <a:ext uri="{FF2B5EF4-FFF2-40B4-BE49-F238E27FC236}">
                <a16:creationId xmlns:a16="http://schemas.microsoft.com/office/drawing/2014/main" xmlns="" id="{2F2E942B-4297-4570-B120-E2ACA52D126E}"/>
              </a:ext>
            </a:extLst>
          </p:cNvPr>
          <p:cNvSpPr>
            <a:spLocks noGrp="1"/>
          </p:cNvSpPr>
          <p:nvPr>
            <p:ph type="title"/>
          </p:nvPr>
        </p:nvSpPr>
        <p:spPr>
          <a:xfrm>
            <a:off x="781049" y="990600"/>
            <a:ext cx="9144000" cy="2590800"/>
          </a:xfrm>
          <a:noFill/>
        </p:spPr>
        <p:txBody>
          <a:bodyPr rtlCol="0" anchor="t">
            <a:normAutofit/>
          </a:bodyPr>
          <a:lstStyle>
            <a:lvl1pPr algn="l">
              <a:defRPr sz="6000">
                <a:solidFill>
                  <a:schemeClr val="bg1"/>
                </a:solidFill>
              </a:defRPr>
            </a:lvl1pPr>
          </a:lstStyle>
          <a:p>
            <a:pPr rtl="0"/>
            <a:r>
              <a:rPr lang="it-IT" noProof="0"/>
              <a:t>Fare clic per modificare lo stile del titolo dello schema</a:t>
            </a:r>
          </a:p>
        </p:txBody>
      </p:sp>
      <p:sp>
        <p:nvSpPr>
          <p:cNvPr id="9" name="Segnaposto testo 16">
            <a:extLst>
              <a:ext uri="{FF2B5EF4-FFF2-40B4-BE49-F238E27FC236}">
                <a16:creationId xmlns:a16="http://schemas.microsoft.com/office/drawing/2014/main" xmlns="" id="{4E78EDD8-13BF-4551-BD7B-C04131A68BC1}"/>
              </a:ext>
              <a:ext uri="{C183D7F6-B498-43B3-948B-1728B52AA6E4}">
                <adec:decorative xmlns:adec="http://schemas.microsoft.com/office/drawing/2017/decorative" xmlns="" val="1"/>
              </a:ext>
            </a:extLst>
          </p:cNvPr>
          <p:cNvSpPr>
            <a:spLocks noGrp="1"/>
          </p:cNvSpPr>
          <p:nvPr>
            <p:ph type="body" sz="quarter" idx="23" hasCustomPrompt="1"/>
          </p:nvPr>
        </p:nvSpPr>
        <p:spPr>
          <a:xfrm>
            <a:off x="0" y="633984"/>
            <a:ext cx="304800" cy="1499616"/>
          </a:xfrm>
          <a:solidFill>
            <a:schemeClr val="bg1"/>
          </a:solidFill>
          <a:effectLst/>
        </p:spPr>
        <p:txBody>
          <a:bodyPr rtlCol="0"/>
          <a:lstStyle>
            <a:lvl1pPr marL="0" indent="0">
              <a:buNone/>
              <a:defRPr>
                <a:solidFill>
                  <a:schemeClr val="tx1">
                    <a:alpha val="0"/>
                  </a:schemeClr>
                </a:solidFill>
              </a:defRPr>
            </a:lvl1pPr>
          </a:lstStyle>
          <a:p>
            <a:pPr lvl="0" rtl="0"/>
            <a:r>
              <a:rPr lang="it-IT" noProof="0"/>
              <a:t>I</a:t>
            </a:r>
          </a:p>
        </p:txBody>
      </p:sp>
      <p:sp>
        <p:nvSpPr>
          <p:cNvPr id="7" name="Segnaposto numero diapositiva 5">
            <a:extLst>
              <a:ext uri="{FF2B5EF4-FFF2-40B4-BE49-F238E27FC236}">
                <a16:creationId xmlns:a16="http://schemas.microsoft.com/office/drawing/2014/main" xmlns="" id="{973FC1AA-8591-43A1-9962-1599E1A8AB30}"/>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32735482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_Segue">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xmlns="" id="{6E015B08-6C1F-4B1F-8038-D3C209BA0DBC}"/>
              </a:ext>
              <a:ext uri="{C183D7F6-B498-43B3-948B-1728B52AA6E4}">
                <adec:decorative xmlns:adec="http://schemas.microsoft.com/office/drawing/2017/decorative" xmlns=""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rtlCol="0" anchor="ctr">
            <a:noAutofit/>
          </a:bodyPr>
          <a:lstStyle>
            <a:lvl1pPr marL="0" indent="0" algn="ctr">
              <a:buNone/>
              <a:defRPr>
                <a:solidFill>
                  <a:schemeClr val="bg1">
                    <a:lumMod val="50000"/>
                  </a:schemeClr>
                </a:solidFill>
              </a:defRPr>
            </a:lvl1pPr>
          </a:lstStyle>
          <a:p>
            <a:pPr rtl="0"/>
            <a:r>
              <a:rPr lang="it-IT" noProof="0"/>
              <a:t>Inserire immagine</a:t>
            </a:r>
          </a:p>
        </p:txBody>
      </p:sp>
      <p:sp>
        <p:nvSpPr>
          <p:cNvPr id="27" name="Segnaposto testo 26">
            <a:extLst>
              <a:ext uri="{FF2B5EF4-FFF2-40B4-BE49-F238E27FC236}">
                <a16:creationId xmlns:a16="http://schemas.microsoft.com/office/drawing/2014/main" xmlns="" id="{A222F077-B5D5-442D-BB60-47BE1094D15F}"/>
              </a:ext>
              <a:ext uri="{C183D7F6-B498-43B3-948B-1728B52AA6E4}">
                <adec:decorative xmlns:adec="http://schemas.microsoft.com/office/drawing/2017/decorative" xmlns=""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1"/>
          </a:solidFill>
          <a:effectLst>
            <a:outerShdw blurRad="152400" dist="38100" dir="2700000" algn="tl" rotWithShape="0">
              <a:prstClr val="black">
                <a:alpha val="66000"/>
              </a:prstClr>
            </a:outerShdw>
          </a:effectLst>
        </p:spPr>
        <p:txBody>
          <a:bodyPr wrap="square" rtlCol="0">
            <a:noAutofit/>
          </a:bodyPr>
          <a:lstStyle>
            <a:lvl1pPr marL="0" indent="0">
              <a:buNone/>
              <a:defRPr>
                <a:solidFill>
                  <a:schemeClr val="tx1">
                    <a:alpha val="0"/>
                  </a:schemeClr>
                </a:solidFill>
              </a:defRPr>
            </a:lvl1pPr>
          </a:lstStyle>
          <a:p>
            <a:pPr lvl="0" rtl="0"/>
            <a:r>
              <a:rPr lang="it-IT" noProof="0"/>
              <a:t>I</a:t>
            </a:r>
          </a:p>
        </p:txBody>
      </p:sp>
      <p:sp>
        <p:nvSpPr>
          <p:cNvPr id="2" name="Titolo 1">
            <a:extLst>
              <a:ext uri="{FF2B5EF4-FFF2-40B4-BE49-F238E27FC236}">
                <a16:creationId xmlns:a16="http://schemas.microsoft.com/office/drawing/2014/main" xmlns="" id="{2F2E942B-4297-4570-B120-E2ACA52D126E}"/>
              </a:ext>
            </a:extLst>
          </p:cNvPr>
          <p:cNvSpPr>
            <a:spLocks noGrp="1"/>
          </p:cNvSpPr>
          <p:nvPr>
            <p:ph type="title"/>
          </p:nvPr>
        </p:nvSpPr>
        <p:spPr>
          <a:xfrm>
            <a:off x="781049" y="990600"/>
            <a:ext cx="9144000" cy="2590800"/>
          </a:xfrm>
          <a:noFill/>
        </p:spPr>
        <p:txBody>
          <a:bodyPr rtlCol="0" anchor="t">
            <a:normAutofit/>
          </a:bodyPr>
          <a:lstStyle>
            <a:lvl1pPr algn="l">
              <a:defRPr sz="6000">
                <a:solidFill>
                  <a:schemeClr val="bg1"/>
                </a:solidFill>
              </a:defRPr>
            </a:lvl1pPr>
          </a:lstStyle>
          <a:p>
            <a:pPr rtl="0"/>
            <a:r>
              <a:rPr lang="it-IT" noProof="0"/>
              <a:t>Fare clic per modificare lo stile del titolo dello schema</a:t>
            </a:r>
          </a:p>
        </p:txBody>
      </p:sp>
      <p:sp>
        <p:nvSpPr>
          <p:cNvPr id="9" name="Segnaposto testo 16">
            <a:extLst>
              <a:ext uri="{FF2B5EF4-FFF2-40B4-BE49-F238E27FC236}">
                <a16:creationId xmlns:a16="http://schemas.microsoft.com/office/drawing/2014/main" xmlns="" id="{4E78EDD8-13BF-4551-BD7B-C04131A68BC1}"/>
              </a:ext>
              <a:ext uri="{C183D7F6-B498-43B3-948B-1728B52AA6E4}">
                <adec:decorative xmlns:adec="http://schemas.microsoft.com/office/drawing/2017/decorative" xmlns="" val="1"/>
              </a:ext>
            </a:extLst>
          </p:cNvPr>
          <p:cNvSpPr>
            <a:spLocks noGrp="1"/>
          </p:cNvSpPr>
          <p:nvPr>
            <p:ph type="body" sz="quarter" idx="23" hasCustomPrompt="1"/>
          </p:nvPr>
        </p:nvSpPr>
        <p:spPr>
          <a:xfrm>
            <a:off x="0" y="633984"/>
            <a:ext cx="304800" cy="1499616"/>
          </a:xfrm>
          <a:solidFill>
            <a:schemeClr val="bg1"/>
          </a:solidFill>
          <a:effectLst/>
        </p:spPr>
        <p:txBody>
          <a:bodyPr rtlCol="0"/>
          <a:lstStyle>
            <a:lvl1pPr marL="0" indent="0">
              <a:buNone/>
              <a:defRPr>
                <a:solidFill>
                  <a:schemeClr val="tx1">
                    <a:alpha val="0"/>
                  </a:schemeClr>
                </a:solidFill>
              </a:defRPr>
            </a:lvl1pPr>
          </a:lstStyle>
          <a:p>
            <a:pPr lvl="0" rtl="0"/>
            <a:r>
              <a:rPr lang="it-IT" noProof="0"/>
              <a:t>I</a:t>
            </a:r>
          </a:p>
        </p:txBody>
      </p:sp>
      <p:sp>
        <p:nvSpPr>
          <p:cNvPr id="7" name="Segnaposto numero diapositiva 5">
            <a:extLst>
              <a:ext uri="{FF2B5EF4-FFF2-40B4-BE49-F238E27FC236}">
                <a16:creationId xmlns:a16="http://schemas.microsoft.com/office/drawing/2014/main" xmlns="" id="{7160B2D8-3756-4781-A8DD-692C3F895981}"/>
              </a:ext>
            </a:extLst>
          </p:cNvPr>
          <p:cNvSpPr>
            <a:spLocks noGrp="1"/>
          </p:cNvSpPr>
          <p:nvPr>
            <p:ph type="sldNum" sz="quarter" idx="4"/>
          </p:nvPr>
        </p:nvSpPr>
        <p:spPr>
          <a:xfrm>
            <a:off x="628788" y="6339840"/>
            <a:ext cx="302281" cy="365760"/>
          </a:xfrm>
          <a:prstGeom prst="rect">
            <a:avLst/>
          </a:prstGeom>
          <a:solidFill>
            <a:schemeClr val="bg1"/>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1931107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Slide titolo_Curry">
    <p:bg>
      <p:bgPr>
        <a:solidFill>
          <a:schemeClr val="bg1">
            <a:lumMod val="95000"/>
          </a:schemeClr>
        </a:solidFill>
        <a:effectLst/>
      </p:bgPr>
    </p:bg>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xmlns="" id="{018BFA80-A3BB-4316-BD6E-3E5F6B4D89CF}"/>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rtlCol="0" anchor="ctr">
            <a:noAutofit/>
          </a:bodyPr>
          <a:lstStyle>
            <a:lvl1pPr marL="0" indent="0" algn="ctr">
              <a:buNone/>
              <a:defRPr/>
            </a:lvl1pPr>
          </a:lstStyle>
          <a:p>
            <a:pPr rtl="0"/>
            <a:r>
              <a:rPr lang="it-IT" noProof="0"/>
              <a:t>Inserire immagine</a:t>
            </a:r>
          </a:p>
        </p:txBody>
      </p:sp>
      <p:sp>
        <p:nvSpPr>
          <p:cNvPr id="7" name="Segnaposto testo 16">
            <a:extLst>
              <a:ext uri="{FF2B5EF4-FFF2-40B4-BE49-F238E27FC236}">
                <a16:creationId xmlns:a16="http://schemas.microsoft.com/office/drawing/2014/main" xmlns="" id="{8F962CE0-5C0C-48F3-A07B-34E33D6704BC}"/>
              </a:ext>
              <a:ext uri="{C183D7F6-B498-43B3-948B-1728B52AA6E4}">
                <adec:decorative xmlns:adec="http://schemas.microsoft.com/office/drawing/2017/decorative" xmlns=""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2" name="Segnaposto testo 16">
            <a:extLst>
              <a:ext uri="{FF2B5EF4-FFF2-40B4-BE49-F238E27FC236}">
                <a16:creationId xmlns:a16="http://schemas.microsoft.com/office/drawing/2014/main" xmlns="" id="{654457EF-8A97-4FCA-9870-5095D09BF83E}"/>
              </a:ext>
              <a:ext uri="{C183D7F6-B498-43B3-948B-1728B52AA6E4}">
                <adec:decorative xmlns:adec="http://schemas.microsoft.com/office/drawing/2017/decorative" xmlns=""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10" name="Segnaposto testo 16">
            <a:extLst>
              <a:ext uri="{FF2B5EF4-FFF2-40B4-BE49-F238E27FC236}">
                <a16:creationId xmlns:a16="http://schemas.microsoft.com/office/drawing/2014/main" xmlns="" id="{0CC06030-90E1-4B3F-AFDF-369354FBFE62}"/>
              </a:ext>
              <a:ext uri="{C183D7F6-B498-43B3-948B-1728B52AA6E4}">
                <adec:decorative xmlns:adec="http://schemas.microsoft.com/office/drawing/2017/decorative" xmlns=""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rtlCol="0"/>
          <a:lstStyle>
            <a:lvl1pPr marL="0" indent="0" algn="ctr">
              <a:buNone/>
              <a:defRPr>
                <a:solidFill>
                  <a:schemeClr val="tx1">
                    <a:alpha val="0"/>
                  </a:schemeClr>
                </a:solidFill>
              </a:defRPr>
            </a:lvl1pPr>
          </a:lstStyle>
          <a:p>
            <a:pPr lvl="0" rtl="0"/>
            <a:r>
              <a:rPr lang="it-IT" noProof="0"/>
              <a:t>I</a:t>
            </a:r>
          </a:p>
        </p:txBody>
      </p:sp>
      <p:sp>
        <p:nvSpPr>
          <p:cNvPr id="2" name="Titolo 1"/>
          <p:cNvSpPr>
            <a:spLocks noGrp="1"/>
          </p:cNvSpPr>
          <p:nvPr>
            <p:ph type="ctrTitle"/>
          </p:nvPr>
        </p:nvSpPr>
        <p:spPr>
          <a:xfrm>
            <a:off x="3163809" y="1905000"/>
            <a:ext cx="5864382" cy="2275238"/>
          </a:xfrm>
        </p:spPr>
        <p:txBody>
          <a:bodyPr rtlCol="0" anchor="t">
            <a:normAutofit/>
          </a:bodyPr>
          <a:lstStyle>
            <a:lvl1pPr algn="ctr">
              <a:defRPr lang="en-US" sz="5000" kern="1200" cap="all" spc="100" baseline="0" dirty="0">
                <a:solidFill>
                  <a:schemeClr val="bg1"/>
                </a:solidFill>
                <a:latin typeface="+mj-lt"/>
                <a:ea typeface="+mj-ea"/>
                <a:cs typeface="+mj-cs"/>
              </a:defRPr>
            </a:lvl1pPr>
          </a:lstStyle>
          <a:p>
            <a:pPr rtl="0"/>
            <a:r>
              <a:rPr lang="it-IT" noProof="0"/>
              <a:t>Fare clic per modificare lo stile del titolo dello schema</a:t>
            </a:r>
          </a:p>
        </p:txBody>
      </p:sp>
      <p:sp>
        <p:nvSpPr>
          <p:cNvPr id="3" name="Sottotitolo 2"/>
          <p:cNvSpPr>
            <a:spLocks noGrp="1"/>
          </p:cNvSpPr>
          <p:nvPr>
            <p:ph type="subTitle" idx="1"/>
          </p:nvPr>
        </p:nvSpPr>
        <p:spPr>
          <a:xfrm>
            <a:off x="4059707" y="4297679"/>
            <a:ext cx="4072586" cy="1463040"/>
          </a:xfrm>
        </p:spPr>
        <p:txBody>
          <a:bodyPr lIns="91440" rIns="91440" rtlCol="0" anchor="t">
            <a:normAutofit/>
          </a:bodyPr>
          <a:lstStyle>
            <a:lvl1pPr marL="0" indent="0" algn="ctr">
              <a:lnSpc>
                <a:spcPct val="100000"/>
              </a:lnSpc>
              <a:spcBef>
                <a:spcPts val="0"/>
              </a:spcBef>
              <a:buNone/>
              <a:defRPr lang="en-US" sz="2000" kern="1200" dirty="0">
                <a:solidFill>
                  <a:schemeClr val="bg1"/>
                </a:solidFill>
                <a:latin typeface="+mn-lt"/>
                <a:ea typeface="+mn-ea"/>
                <a:cs typeface="+mn-cs"/>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Tree>
    <p:extLst>
      <p:ext uri="{BB962C8B-B14F-4D97-AF65-F5344CB8AC3E}">
        <p14:creationId xmlns:p14="http://schemas.microsoft.com/office/powerpoint/2010/main" val="305320110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Segue">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xmlns="" id="{6E015B08-6C1F-4B1F-8038-D3C209BA0DBC}"/>
              </a:ext>
              <a:ext uri="{C183D7F6-B498-43B3-948B-1728B52AA6E4}">
                <adec:decorative xmlns:adec="http://schemas.microsoft.com/office/drawing/2017/decorative" xmlns=""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rtlCol="0" anchor="ctr">
            <a:noAutofit/>
          </a:bodyPr>
          <a:lstStyle>
            <a:lvl1pPr marL="0" indent="0" algn="ctr">
              <a:buNone/>
              <a:defRPr>
                <a:solidFill>
                  <a:schemeClr val="bg1">
                    <a:lumMod val="50000"/>
                  </a:schemeClr>
                </a:solidFill>
              </a:defRPr>
            </a:lvl1pPr>
          </a:lstStyle>
          <a:p>
            <a:pPr rtl="0"/>
            <a:r>
              <a:rPr lang="it-IT" noProof="0"/>
              <a:t>Inserire immagine</a:t>
            </a:r>
          </a:p>
        </p:txBody>
      </p:sp>
      <p:sp>
        <p:nvSpPr>
          <p:cNvPr id="27" name="Segnaposto testo 26">
            <a:extLst>
              <a:ext uri="{FF2B5EF4-FFF2-40B4-BE49-F238E27FC236}">
                <a16:creationId xmlns:a16="http://schemas.microsoft.com/office/drawing/2014/main" xmlns="" id="{A222F077-B5D5-442D-BB60-47BE1094D15F}"/>
              </a:ext>
              <a:ext uri="{C183D7F6-B498-43B3-948B-1728B52AA6E4}">
                <adec:decorative xmlns:adec="http://schemas.microsoft.com/office/drawing/2017/decorative" xmlns=""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5"/>
          </a:solidFill>
          <a:effectLst>
            <a:outerShdw blurRad="152400" dist="38100" dir="2700000" algn="tl" rotWithShape="0">
              <a:prstClr val="black">
                <a:alpha val="66000"/>
              </a:prstClr>
            </a:outerShdw>
          </a:effectLst>
        </p:spPr>
        <p:txBody>
          <a:bodyPr wrap="square" rtlCol="0">
            <a:noAutofit/>
          </a:bodyPr>
          <a:lstStyle>
            <a:lvl1pPr marL="0" indent="0">
              <a:buNone/>
              <a:defRPr>
                <a:solidFill>
                  <a:schemeClr val="tx1">
                    <a:alpha val="0"/>
                  </a:schemeClr>
                </a:solidFill>
              </a:defRPr>
            </a:lvl1pPr>
          </a:lstStyle>
          <a:p>
            <a:pPr lvl="0" rtl="0"/>
            <a:r>
              <a:rPr lang="it-IT" noProof="0"/>
              <a:t>I</a:t>
            </a:r>
          </a:p>
        </p:txBody>
      </p:sp>
      <p:sp>
        <p:nvSpPr>
          <p:cNvPr id="2" name="Titolo 1">
            <a:extLst>
              <a:ext uri="{FF2B5EF4-FFF2-40B4-BE49-F238E27FC236}">
                <a16:creationId xmlns:a16="http://schemas.microsoft.com/office/drawing/2014/main" xmlns="" id="{2F2E942B-4297-4570-B120-E2ACA52D126E}"/>
              </a:ext>
            </a:extLst>
          </p:cNvPr>
          <p:cNvSpPr>
            <a:spLocks noGrp="1"/>
          </p:cNvSpPr>
          <p:nvPr>
            <p:ph type="title"/>
          </p:nvPr>
        </p:nvSpPr>
        <p:spPr>
          <a:xfrm>
            <a:off x="781049" y="990600"/>
            <a:ext cx="9144000" cy="2590800"/>
          </a:xfrm>
          <a:noFill/>
        </p:spPr>
        <p:txBody>
          <a:bodyPr rtlCol="0" anchor="t">
            <a:normAutofit/>
          </a:bodyPr>
          <a:lstStyle>
            <a:lvl1pPr algn="l">
              <a:defRPr sz="6000">
                <a:solidFill>
                  <a:schemeClr val="bg1"/>
                </a:solidFill>
              </a:defRPr>
            </a:lvl1pPr>
          </a:lstStyle>
          <a:p>
            <a:pPr rtl="0"/>
            <a:r>
              <a:rPr lang="it-IT" noProof="0"/>
              <a:t>Fare clic per modificare lo stile del titolo dello schema</a:t>
            </a:r>
          </a:p>
        </p:txBody>
      </p:sp>
      <p:sp>
        <p:nvSpPr>
          <p:cNvPr id="9" name="Segnaposto testo 16">
            <a:extLst>
              <a:ext uri="{FF2B5EF4-FFF2-40B4-BE49-F238E27FC236}">
                <a16:creationId xmlns:a16="http://schemas.microsoft.com/office/drawing/2014/main" xmlns="" id="{4E78EDD8-13BF-4551-BD7B-C04131A68BC1}"/>
              </a:ext>
              <a:ext uri="{C183D7F6-B498-43B3-948B-1728B52AA6E4}">
                <adec:decorative xmlns:adec="http://schemas.microsoft.com/office/drawing/2017/decorative" xmlns="" val="1"/>
              </a:ext>
            </a:extLst>
          </p:cNvPr>
          <p:cNvSpPr>
            <a:spLocks noGrp="1"/>
          </p:cNvSpPr>
          <p:nvPr>
            <p:ph type="body" sz="quarter" idx="23" hasCustomPrompt="1"/>
          </p:nvPr>
        </p:nvSpPr>
        <p:spPr>
          <a:xfrm>
            <a:off x="0" y="633984"/>
            <a:ext cx="304800" cy="1499616"/>
          </a:xfrm>
          <a:solidFill>
            <a:schemeClr val="bg1"/>
          </a:solidFill>
          <a:effectLst/>
        </p:spPr>
        <p:txBody>
          <a:bodyPr rtlCol="0"/>
          <a:lstStyle>
            <a:lvl1pPr marL="0" indent="0">
              <a:buNone/>
              <a:defRPr>
                <a:solidFill>
                  <a:schemeClr val="tx1">
                    <a:alpha val="0"/>
                  </a:schemeClr>
                </a:solidFill>
              </a:defRPr>
            </a:lvl1pPr>
          </a:lstStyle>
          <a:p>
            <a:pPr lvl="0" rtl="0"/>
            <a:r>
              <a:rPr lang="it-IT" noProof="0"/>
              <a:t>I</a:t>
            </a:r>
          </a:p>
        </p:txBody>
      </p:sp>
      <p:sp>
        <p:nvSpPr>
          <p:cNvPr id="7" name="Segnaposto numero diapositiva 5">
            <a:extLst>
              <a:ext uri="{FF2B5EF4-FFF2-40B4-BE49-F238E27FC236}">
                <a16:creationId xmlns:a16="http://schemas.microsoft.com/office/drawing/2014/main" xmlns="" id="{9EEDA9EB-20CE-4EA1-9720-40FBEB45614B}"/>
              </a:ext>
            </a:extLst>
          </p:cNvPr>
          <p:cNvSpPr>
            <a:spLocks noGrp="1"/>
          </p:cNvSpPr>
          <p:nvPr>
            <p:ph type="sldNum" sz="quarter" idx="4"/>
          </p:nvPr>
        </p:nvSpPr>
        <p:spPr>
          <a:xfrm>
            <a:off x="628788" y="6339840"/>
            <a:ext cx="302281" cy="365760"/>
          </a:xfrm>
          <a:prstGeom prst="rect">
            <a:avLst/>
          </a:prstGeom>
          <a:solidFill>
            <a:schemeClr val="bg1"/>
          </a:solidFill>
          <a:ln>
            <a:solidFill>
              <a:schemeClr val="accent5"/>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1006365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Segue">
    <p:spTree>
      <p:nvGrpSpPr>
        <p:cNvPr id="1" name=""/>
        <p:cNvGrpSpPr/>
        <p:nvPr/>
      </p:nvGrpSpPr>
      <p:grpSpPr>
        <a:xfrm>
          <a:off x="0" y="0"/>
          <a:ext cx="0" cy="0"/>
          <a:chOff x="0" y="0"/>
          <a:chExt cx="0" cy="0"/>
        </a:xfrm>
      </p:grpSpPr>
      <p:sp>
        <p:nvSpPr>
          <p:cNvPr id="8" name="Segnaposto immagine 7">
            <a:extLst>
              <a:ext uri="{FF2B5EF4-FFF2-40B4-BE49-F238E27FC236}">
                <a16:creationId xmlns:a16="http://schemas.microsoft.com/office/drawing/2014/main" xmlns="" id="{6E015B08-6C1F-4B1F-8038-D3C209BA0DBC}"/>
              </a:ext>
              <a:ext uri="{C183D7F6-B498-43B3-948B-1728B52AA6E4}">
                <adec:decorative xmlns:adec="http://schemas.microsoft.com/office/drawing/2017/decorative" xmlns="" val="1"/>
              </a:ext>
            </a:extLst>
          </p:cNvPr>
          <p:cNvSpPr>
            <a:spLocks noGrp="1"/>
          </p:cNvSpPr>
          <p:nvPr>
            <p:ph type="pic" sz="quarter" idx="17" hasCustomPrompt="1"/>
          </p:nvPr>
        </p:nvSpPr>
        <p:spPr>
          <a:xfrm>
            <a:off x="0" y="5378958"/>
            <a:ext cx="12191999" cy="1479041"/>
          </a:xfrm>
          <a:custGeom>
            <a:avLst/>
            <a:gdLst>
              <a:gd name="connsiteX0" fmla="*/ 8243540 w 12191999"/>
              <a:gd name="connsiteY0" fmla="*/ 0 h 1479041"/>
              <a:gd name="connsiteX1" fmla="*/ 12191999 w 12191999"/>
              <a:gd name="connsiteY1" fmla="*/ 0 h 1479041"/>
              <a:gd name="connsiteX2" fmla="*/ 12191999 w 12191999"/>
              <a:gd name="connsiteY2" fmla="*/ 1479041 h 1479041"/>
              <a:gd name="connsiteX3" fmla="*/ 0 w 12191999"/>
              <a:gd name="connsiteY3" fmla="*/ 1479041 h 1479041"/>
              <a:gd name="connsiteX4" fmla="*/ 0 w 12191999"/>
              <a:gd name="connsiteY4" fmla="*/ 344224 h 1479041"/>
              <a:gd name="connsiteX5" fmla="*/ 7982281 w 12191999"/>
              <a:gd name="connsiteY5" fmla="*/ 344224 h 1479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1479041">
                <a:moveTo>
                  <a:pt x="8243540" y="0"/>
                </a:moveTo>
                <a:lnTo>
                  <a:pt x="12191999" y="0"/>
                </a:lnTo>
                <a:lnTo>
                  <a:pt x="12191999" y="1479041"/>
                </a:lnTo>
                <a:lnTo>
                  <a:pt x="0" y="1479041"/>
                </a:lnTo>
                <a:lnTo>
                  <a:pt x="0" y="344224"/>
                </a:lnTo>
                <a:lnTo>
                  <a:pt x="7982281" y="344224"/>
                </a:lnTo>
                <a:close/>
              </a:path>
            </a:pathLst>
          </a:custGeom>
        </p:spPr>
        <p:txBody>
          <a:bodyPr wrap="square" rtlCol="0" anchor="ctr">
            <a:noAutofit/>
          </a:bodyPr>
          <a:lstStyle>
            <a:lvl1pPr marL="0" indent="0" algn="ctr">
              <a:buNone/>
              <a:defRPr>
                <a:solidFill>
                  <a:schemeClr val="bg1">
                    <a:lumMod val="50000"/>
                  </a:schemeClr>
                </a:solidFill>
              </a:defRPr>
            </a:lvl1pPr>
          </a:lstStyle>
          <a:p>
            <a:pPr rtl="0"/>
            <a:r>
              <a:rPr lang="it-IT" noProof="0"/>
              <a:t>Inserire immagine</a:t>
            </a:r>
          </a:p>
        </p:txBody>
      </p:sp>
      <p:sp>
        <p:nvSpPr>
          <p:cNvPr id="27" name="Segnaposto testo 26">
            <a:extLst>
              <a:ext uri="{FF2B5EF4-FFF2-40B4-BE49-F238E27FC236}">
                <a16:creationId xmlns:a16="http://schemas.microsoft.com/office/drawing/2014/main" xmlns="" id="{A222F077-B5D5-442D-BB60-47BE1094D15F}"/>
              </a:ext>
              <a:ext uri="{C183D7F6-B498-43B3-948B-1728B52AA6E4}">
                <adec:decorative xmlns:adec="http://schemas.microsoft.com/office/drawing/2017/decorative" xmlns="" val="1"/>
              </a:ext>
            </a:extLst>
          </p:cNvPr>
          <p:cNvSpPr>
            <a:spLocks noGrp="1"/>
          </p:cNvSpPr>
          <p:nvPr>
            <p:ph type="body" sz="quarter" idx="18" hasCustomPrompt="1"/>
          </p:nvPr>
        </p:nvSpPr>
        <p:spPr>
          <a:xfrm>
            <a:off x="0" y="0"/>
            <a:ext cx="12192000" cy="5723182"/>
          </a:xfrm>
          <a:custGeom>
            <a:avLst/>
            <a:gdLst>
              <a:gd name="connsiteX0" fmla="*/ 0 w 12192000"/>
              <a:gd name="connsiteY0" fmla="*/ 0 h 5723182"/>
              <a:gd name="connsiteX1" fmla="*/ 12192000 w 12192000"/>
              <a:gd name="connsiteY1" fmla="*/ 0 h 5723182"/>
              <a:gd name="connsiteX2" fmla="*/ 12192000 w 12192000"/>
              <a:gd name="connsiteY2" fmla="*/ 5378958 h 5723182"/>
              <a:gd name="connsiteX3" fmla="*/ 8243540 w 12192000"/>
              <a:gd name="connsiteY3" fmla="*/ 5378958 h 5723182"/>
              <a:gd name="connsiteX4" fmla="*/ 7982281 w 12192000"/>
              <a:gd name="connsiteY4" fmla="*/ 5723182 h 5723182"/>
              <a:gd name="connsiteX5" fmla="*/ 0 w 12192000"/>
              <a:gd name="connsiteY5" fmla="*/ 5723182 h 5723182"/>
              <a:gd name="connsiteX6" fmla="*/ 0 w 12192000"/>
              <a:gd name="connsiteY6" fmla="*/ 5378958 h 5723182"/>
              <a:gd name="connsiteX7" fmla="*/ 0 w 12192000"/>
              <a:gd name="connsiteY7" fmla="*/ 5265982 h 5723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723182">
                <a:moveTo>
                  <a:pt x="0" y="0"/>
                </a:moveTo>
                <a:lnTo>
                  <a:pt x="12192000" y="0"/>
                </a:lnTo>
                <a:lnTo>
                  <a:pt x="12192000" y="5378958"/>
                </a:lnTo>
                <a:lnTo>
                  <a:pt x="8243540" y="5378958"/>
                </a:lnTo>
                <a:lnTo>
                  <a:pt x="7982281" y="5723182"/>
                </a:lnTo>
                <a:lnTo>
                  <a:pt x="0" y="5723182"/>
                </a:lnTo>
                <a:lnTo>
                  <a:pt x="0" y="5378958"/>
                </a:lnTo>
                <a:lnTo>
                  <a:pt x="0" y="5265982"/>
                </a:lnTo>
                <a:close/>
              </a:path>
            </a:pathLst>
          </a:custGeom>
          <a:solidFill>
            <a:schemeClr val="accent6"/>
          </a:solidFill>
          <a:effectLst>
            <a:outerShdw blurRad="152400" dist="38100" dir="2700000" algn="tl" rotWithShape="0">
              <a:prstClr val="black">
                <a:alpha val="66000"/>
              </a:prstClr>
            </a:outerShdw>
          </a:effectLst>
        </p:spPr>
        <p:txBody>
          <a:bodyPr wrap="square" rtlCol="0">
            <a:noAutofit/>
          </a:bodyPr>
          <a:lstStyle>
            <a:lvl1pPr marL="0" indent="0">
              <a:buNone/>
              <a:defRPr>
                <a:solidFill>
                  <a:schemeClr val="tx1">
                    <a:alpha val="0"/>
                  </a:schemeClr>
                </a:solidFill>
              </a:defRPr>
            </a:lvl1pPr>
          </a:lstStyle>
          <a:p>
            <a:pPr lvl="0" rtl="0"/>
            <a:r>
              <a:rPr lang="it-IT" noProof="0"/>
              <a:t>I</a:t>
            </a:r>
          </a:p>
        </p:txBody>
      </p:sp>
      <p:sp>
        <p:nvSpPr>
          <p:cNvPr id="2" name="Titolo 1">
            <a:extLst>
              <a:ext uri="{FF2B5EF4-FFF2-40B4-BE49-F238E27FC236}">
                <a16:creationId xmlns:a16="http://schemas.microsoft.com/office/drawing/2014/main" xmlns="" id="{2F2E942B-4297-4570-B120-E2ACA52D126E}"/>
              </a:ext>
            </a:extLst>
          </p:cNvPr>
          <p:cNvSpPr>
            <a:spLocks noGrp="1"/>
          </p:cNvSpPr>
          <p:nvPr>
            <p:ph type="title"/>
          </p:nvPr>
        </p:nvSpPr>
        <p:spPr>
          <a:xfrm>
            <a:off x="781049" y="990600"/>
            <a:ext cx="9144000" cy="2590800"/>
          </a:xfrm>
          <a:noFill/>
        </p:spPr>
        <p:txBody>
          <a:bodyPr rtlCol="0" anchor="t">
            <a:normAutofit/>
          </a:bodyPr>
          <a:lstStyle>
            <a:lvl1pPr algn="l">
              <a:defRPr sz="6000">
                <a:solidFill>
                  <a:schemeClr val="bg1"/>
                </a:solidFill>
              </a:defRPr>
            </a:lvl1pPr>
          </a:lstStyle>
          <a:p>
            <a:pPr rtl="0"/>
            <a:r>
              <a:rPr lang="it-IT" noProof="0"/>
              <a:t>Fare clic per modificare lo stile del titolo dello schema</a:t>
            </a:r>
          </a:p>
        </p:txBody>
      </p:sp>
      <p:sp>
        <p:nvSpPr>
          <p:cNvPr id="9" name="Segnaposto testo 16">
            <a:extLst>
              <a:ext uri="{FF2B5EF4-FFF2-40B4-BE49-F238E27FC236}">
                <a16:creationId xmlns:a16="http://schemas.microsoft.com/office/drawing/2014/main" xmlns="" id="{4E78EDD8-13BF-4551-BD7B-C04131A68BC1}"/>
              </a:ext>
              <a:ext uri="{C183D7F6-B498-43B3-948B-1728B52AA6E4}">
                <adec:decorative xmlns:adec="http://schemas.microsoft.com/office/drawing/2017/decorative" xmlns="" val="1"/>
              </a:ext>
            </a:extLst>
          </p:cNvPr>
          <p:cNvSpPr>
            <a:spLocks noGrp="1"/>
          </p:cNvSpPr>
          <p:nvPr>
            <p:ph type="body" sz="quarter" idx="23" hasCustomPrompt="1"/>
          </p:nvPr>
        </p:nvSpPr>
        <p:spPr>
          <a:xfrm>
            <a:off x="0" y="633984"/>
            <a:ext cx="304800" cy="1499616"/>
          </a:xfrm>
          <a:solidFill>
            <a:schemeClr val="bg1"/>
          </a:solidFill>
          <a:effectLst/>
        </p:spPr>
        <p:txBody>
          <a:bodyPr rtlCol="0"/>
          <a:lstStyle>
            <a:lvl1pPr marL="0" indent="0">
              <a:buNone/>
              <a:defRPr>
                <a:solidFill>
                  <a:schemeClr val="tx1">
                    <a:alpha val="0"/>
                  </a:schemeClr>
                </a:solidFill>
              </a:defRPr>
            </a:lvl1pPr>
          </a:lstStyle>
          <a:p>
            <a:pPr lvl="0" rtl="0"/>
            <a:r>
              <a:rPr lang="it-IT" noProof="0"/>
              <a:t>I</a:t>
            </a:r>
          </a:p>
        </p:txBody>
      </p:sp>
      <p:sp>
        <p:nvSpPr>
          <p:cNvPr id="7" name="Segnaposto numero diapositiva 5">
            <a:extLst>
              <a:ext uri="{FF2B5EF4-FFF2-40B4-BE49-F238E27FC236}">
                <a16:creationId xmlns:a16="http://schemas.microsoft.com/office/drawing/2014/main" xmlns="" id="{80033509-FE6E-46FC-85C8-B777FBA2F1A5}"/>
              </a:ext>
            </a:extLst>
          </p:cNvPr>
          <p:cNvSpPr>
            <a:spLocks noGrp="1"/>
          </p:cNvSpPr>
          <p:nvPr>
            <p:ph type="sldNum" sz="quarter" idx="4"/>
          </p:nvPr>
        </p:nvSpPr>
        <p:spPr>
          <a:xfrm>
            <a:off x="628788" y="6339840"/>
            <a:ext cx="302281" cy="365760"/>
          </a:xfrm>
          <a:prstGeom prst="rect">
            <a:avLst/>
          </a:prstGeom>
          <a:solidFill>
            <a:schemeClr val="bg1"/>
          </a:solidFill>
          <a:ln>
            <a:solidFill>
              <a:schemeClr val="accent6"/>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6438915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hiudi-grazie 1">
    <p:bg>
      <p:bgPr>
        <a:solidFill>
          <a:schemeClr val="bg1">
            <a:lumMod val="95000"/>
          </a:schemeClr>
        </a:solidFill>
        <a:effectLst/>
      </p:bgPr>
    </p:bg>
    <p:spTree>
      <p:nvGrpSpPr>
        <p:cNvPr id="1" name=""/>
        <p:cNvGrpSpPr/>
        <p:nvPr/>
      </p:nvGrpSpPr>
      <p:grpSpPr>
        <a:xfrm>
          <a:off x="0" y="0"/>
          <a:ext cx="0" cy="0"/>
          <a:chOff x="0" y="0"/>
          <a:chExt cx="0" cy="0"/>
        </a:xfrm>
      </p:grpSpPr>
      <p:sp>
        <p:nvSpPr>
          <p:cNvPr id="53" name="Segnaposto testo 52">
            <a:extLst>
              <a:ext uri="{FF2B5EF4-FFF2-40B4-BE49-F238E27FC236}">
                <a16:creationId xmlns:a16="http://schemas.microsoft.com/office/drawing/2014/main" xmlns="" id="{4016877F-9863-4CBC-B4AF-D4764DBA673B}"/>
              </a:ext>
              <a:ext uri="{C183D7F6-B498-43B3-948B-1728B52AA6E4}">
                <adec:decorative xmlns:adec="http://schemas.microsoft.com/office/drawing/2017/decorative" xmlns="" val="1"/>
              </a:ext>
            </a:extLst>
          </p:cNvPr>
          <p:cNvSpPr>
            <a:spLocks noGrp="1"/>
          </p:cNvSpPr>
          <p:nvPr>
            <p:ph type="body" sz="quarter" idx="14" hasCustomPrompt="1"/>
          </p:nvPr>
        </p:nvSpPr>
        <p:spPr>
          <a:xfrm>
            <a:off x="1181099" y="457200"/>
            <a:ext cx="8128343" cy="6248400"/>
          </a:xfrm>
          <a:custGeom>
            <a:avLst/>
            <a:gdLst>
              <a:gd name="connsiteX0" fmla="*/ 0 w 8128343"/>
              <a:gd name="connsiteY0" fmla="*/ 0 h 6248400"/>
              <a:gd name="connsiteX1" fmla="*/ 8128343 w 8128343"/>
              <a:gd name="connsiteY1" fmla="*/ 0 h 6248400"/>
              <a:gd name="connsiteX2" fmla="*/ 8128343 w 8128343"/>
              <a:gd name="connsiteY2" fmla="*/ 3258609 h 6248400"/>
              <a:gd name="connsiteX3" fmla="*/ 5858354 w 8128343"/>
              <a:gd name="connsiteY3" fmla="*/ 6248400 h 6248400"/>
              <a:gd name="connsiteX4" fmla="*/ 0 w 8128343"/>
              <a:gd name="connsiteY4" fmla="*/ 6248400 h 624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343" h="6248400">
                <a:moveTo>
                  <a:pt x="0" y="0"/>
                </a:moveTo>
                <a:lnTo>
                  <a:pt x="8128343" y="0"/>
                </a:lnTo>
                <a:lnTo>
                  <a:pt x="8128343" y="3258609"/>
                </a:lnTo>
                <a:lnTo>
                  <a:pt x="5858354" y="6248400"/>
                </a:lnTo>
                <a:lnTo>
                  <a:pt x="0" y="6248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en-GB" sz="1800" dirty="0">
                <a:solidFill>
                  <a:schemeClr val="lt1">
                    <a:alpha val="0"/>
                  </a:schemeClr>
                </a:solidFill>
              </a:defRPr>
            </a:lvl1pPr>
          </a:lstStyle>
          <a:p>
            <a:pPr marL="0" lvl="0" algn="ctr" rtl="0"/>
            <a:r>
              <a:rPr lang="it-IT" noProof="0"/>
              <a:t>I</a:t>
            </a:r>
          </a:p>
        </p:txBody>
      </p:sp>
      <p:sp>
        <p:nvSpPr>
          <p:cNvPr id="48" name="Figura a mano libera: Forma 47">
            <a:extLst>
              <a:ext uri="{FF2B5EF4-FFF2-40B4-BE49-F238E27FC236}">
                <a16:creationId xmlns:a16="http://schemas.microsoft.com/office/drawing/2014/main" xmlns="" id="{9070D0C4-1F90-4B84-B84E-8285FA0A01B0}"/>
              </a:ext>
            </a:extLst>
          </p:cNvPr>
          <p:cNvSpPr/>
          <p:nvPr userDrawn="1"/>
        </p:nvSpPr>
        <p:spPr>
          <a:xfrm rot="2232448">
            <a:off x="9455741" y="-926244"/>
            <a:ext cx="131438" cy="8710488"/>
          </a:xfrm>
          <a:custGeom>
            <a:avLst/>
            <a:gdLst>
              <a:gd name="connsiteX0" fmla="*/ 0 w 131438"/>
              <a:gd name="connsiteY0" fmla="*/ 99793 h 8710488"/>
              <a:gd name="connsiteX1" fmla="*/ 131438 w 131438"/>
              <a:gd name="connsiteY1" fmla="*/ 0 h 8710488"/>
              <a:gd name="connsiteX2" fmla="*/ 131438 w 131438"/>
              <a:gd name="connsiteY2" fmla="*/ 8610694 h 8710488"/>
              <a:gd name="connsiteX3" fmla="*/ 0 w 131438"/>
              <a:gd name="connsiteY3" fmla="*/ 8710488 h 8710488"/>
            </a:gdLst>
            <a:ahLst/>
            <a:cxnLst>
              <a:cxn ang="0">
                <a:pos x="connsiteX0" y="connsiteY0"/>
              </a:cxn>
              <a:cxn ang="0">
                <a:pos x="connsiteX1" y="connsiteY1"/>
              </a:cxn>
              <a:cxn ang="0">
                <a:pos x="connsiteX2" y="connsiteY2"/>
              </a:cxn>
              <a:cxn ang="0">
                <a:pos x="connsiteX3" y="connsiteY3"/>
              </a:cxn>
            </a:cxnLst>
            <a:rect l="l" t="t" r="r" b="b"/>
            <a:pathLst>
              <a:path w="131438" h="8710488">
                <a:moveTo>
                  <a:pt x="0" y="99793"/>
                </a:moveTo>
                <a:lnTo>
                  <a:pt x="131438" y="0"/>
                </a:lnTo>
                <a:lnTo>
                  <a:pt x="131438" y="8610694"/>
                </a:lnTo>
                <a:lnTo>
                  <a:pt x="0" y="87104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9" name="Figura a mano libera: Forma 48">
            <a:extLst>
              <a:ext uri="{FF2B5EF4-FFF2-40B4-BE49-F238E27FC236}">
                <a16:creationId xmlns:a16="http://schemas.microsoft.com/office/drawing/2014/main" xmlns="" id="{B8546525-A0E6-4238-93BC-5D43C93A450D}"/>
              </a:ext>
              <a:ext uri="{C183D7F6-B498-43B3-948B-1728B52AA6E4}">
                <adec:decorative xmlns:adec="http://schemas.microsoft.com/office/drawing/2017/decorative" xmlns="" val="1"/>
              </a:ext>
            </a:extLst>
          </p:cNvPr>
          <p:cNvSpPr/>
          <p:nvPr userDrawn="1"/>
        </p:nvSpPr>
        <p:spPr>
          <a:xfrm rot="2232448">
            <a:off x="9332817" y="-941780"/>
            <a:ext cx="172357" cy="8741560"/>
          </a:xfrm>
          <a:custGeom>
            <a:avLst/>
            <a:gdLst>
              <a:gd name="connsiteX0" fmla="*/ 172357 w 172357"/>
              <a:gd name="connsiteY0" fmla="*/ 0 h 8741560"/>
              <a:gd name="connsiteX1" fmla="*/ 172357 w 172357"/>
              <a:gd name="connsiteY1" fmla="*/ 8610698 h 8741560"/>
              <a:gd name="connsiteX2" fmla="*/ 0 w 172357"/>
              <a:gd name="connsiteY2" fmla="*/ 8741560 h 8741560"/>
              <a:gd name="connsiteX3" fmla="*/ 0 w 172357"/>
              <a:gd name="connsiteY3" fmla="*/ 130862 h 8741560"/>
            </a:gdLst>
            <a:ahLst/>
            <a:cxnLst>
              <a:cxn ang="0">
                <a:pos x="connsiteX0" y="connsiteY0"/>
              </a:cxn>
              <a:cxn ang="0">
                <a:pos x="connsiteX1" y="connsiteY1"/>
              </a:cxn>
              <a:cxn ang="0">
                <a:pos x="connsiteX2" y="connsiteY2"/>
              </a:cxn>
              <a:cxn ang="0">
                <a:pos x="connsiteX3" y="connsiteY3"/>
              </a:cxn>
            </a:cxnLst>
            <a:rect l="l" t="t" r="r" b="b"/>
            <a:pathLst>
              <a:path w="172357" h="8741560">
                <a:moveTo>
                  <a:pt x="172357" y="0"/>
                </a:moveTo>
                <a:lnTo>
                  <a:pt x="172357" y="8610698"/>
                </a:lnTo>
                <a:lnTo>
                  <a:pt x="0" y="8741560"/>
                </a:lnTo>
                <a:lnTo>
                  <a:pt x="0" y="1308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it-IT" noProof="0"/>
          </a:p>
        </p:txBody>
      </p:sp>
      <p:sp>
        <p:nvSpPr>
          <p:cNvPr id="17" name="Segnaposto testo 16">
            <a:extLst>
              <a:ext uri="{FF2B5EF4-FFF2-40B4-BE49-F238E27FC236}">
                <a16:creationId xmlns:a16="http://schemas.microsoft.com/office/drawing/2014/main" xmlns="" id="{FF9E63E5-568A-4FA2-9851-E5BFA12B85D1}"/>
              </a:ext>
              <a:ext uri="{C183D7F6-B498-43B3-948B-1728B52AA6E4}">
                <adec:decorative xmlns:adec="http://schemas.microsoft.com/office/drawing/2017/decorative" xmlns="" val="1"/>
              </a:ext>
            </a:extLst>
          </p:cNvPr>
          <p:cNvSpPr>
            <a:spLocks noGrp="1"/>
          </p:cNvSpPr>
          <p:nvPr>
            <p:ph type="body" sz="quarter" idx="12" hasCustomPrompt="1"/>
          </p:nvPr>
        </p:nvSpPr>
        <p:spPr>
          <a:xfrm>
            <a:off x="990599" y="304800"/>
            <a:ext cx="8128343" cy="6248400"/>
          </a:xfrm>
          <a:solidFill>
            <a:schemeClr val="bg1"/>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hasCustomPrompt="1"/>
          </p:nvPr>
        </p:nvSpPr>
        <p:spPr>
          <a:xfrm>
            <a:off x="1378135" y="1219200"/>
            <a:ext cx="7232465" cy="903638"/>
          </a:xfrm>
        </p:spPr>
        <p:txBody>
          <a:bodyPr rtlCol="0" anchor="t">
            <a:normAutofit/>
          </a:bodyPr>
          <a:lstStyle>
            <a:lvl1pPr algn="l">
              <a:defRPr lang="en-US" sz="5000" kern="1200" cap="all" spc="100" baseline="0" dirty="0">
                <a:solidFill>
                  <a:srgbClr val="2C2E52"/>
                </a:solidFill>
                <a:latin typeface="+mj-lt"/>
                <a:ea typeface="+mj-ea"/>
                <a:cs typeface="+mj-cs"/>
              </a:defRPr>
            </a:lvl1pPr>
          </a:lstStyle>
          <a:p>
            <a:pPr rtl="0"/>
            <a:r>
              <a:rPr lang="it-IT" noProof="0"/>
              <a:t>GRAZIE</a:t>
            </a:r>
          </a:p>
        </p:txBody>
      </p:sp>
      <p:sp>
        <p:nvSpPr>
          <p:cNvPr id="33" name="Rettangolo 32">
            <a:extLst>
              <a:ext uri="{FF2B5EF4-FFF2-40B4-BE49-F238E27FC236}">
                <a16:creationId xmlns:a16="http://schemas.microsoft.com/office/drawing/2014/main" xmlns="" id="{E905A207-2310-4F94-86E5-13B4CCC359EC}"/>
              </a:ext>
              <a:ext uri="{C183D7F6-B498-43B3-948B-1728B52AA6E4}">
                <adec:decorative xmlns:adec="http://schemas.microsoft.com/office/drawing/2017/decorative" xmlns="" val="1"/>
              </a:ext>
            </a:extLst>
          </p:cNvPr>
          <p:cNvSpPr/>
          <p:nvPr userDrawn="1"/>
        </p:nvSpPr>
        <p:spPr>
          <a:xfrm rot="5400000" flipV="1">
            <a:off x="1562101" y="-114299"/>
            <a:ext cx="304797" cy="533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914400" rtl="0"/>
            <a:endParaRPr lang="it-IT" noProof="0"/>
          </a:p>
        </p:txBody>
      </p:sp>
      <p:sp>
        <p:nvSpPr>
          <p:cNvPr id="19" name="Segnaposto immagine 18">
            <a:extLst>
              <a:ext uri="{FF2B5EF4-FFF2-40B4-BE49-F238E27FC236}">
                <a16:creationId xmlns:a16="http://schemas.microsoft.com/office/drawing/2014/main" xmlns="" id="{018BFA80-A3BB-4316-BD6E-3E5F6B4D89CF}"/>
              </a:ext>
              <a:ext uri="{C183D7F6-B498-43B3-948B-1728B52AA6E4}">
                <adec:decorative xmlns:adec="http://schemas.microsoft.com/office/drawing/2017/decorative" xmlns="" val="1"/>
              </a:ext>
            </a:extLst>
          </p:cNvPr>
          <p:cNvSpPr>
            <a:spLocks noGrp="1"/>
          </p:cNvSpPr>
          <p:nvPr>
            <p:ph type="pic" sz="quarter" idx="11" hasCustomPrompt="1"/>
          </p:nvPr>
        </p:nvSpPr>
        <p:spPr>
          <a:xfrm>
            <a:off x="7013448" y="34960"/>
            <a:ext cx="5178552" cy="6823040"/>
          </a:xfrm>
          <a:custGeom>
            <a:avLst/>
            <a:gdLst>
              <a:gd name="connsiteX0" fmla="*/ 5178552 w 5178552"/>
              <a:gd name="connsiteY0" fmla="*/ 0 h 6823040"/>
              <a:gd name="connsiteX1" fmla="*/ 5178552 w 5178552"/>
              <a:gd name="connsiteY1" fmla="*/ 6823040 h 6823040"/>
              <a:gd name="connsiteX2" fmla="*/ 1752601 w 5178552"/>
              <a:gd name="connsiteY2" fmla="*/ 6823040 h 6823040"/>
              <a:gd name="connsiteX3" fmla="*/ 0 w 5178552"/>
              <a:gd name="connsiteY3" fmla="*/ 6823040 h 6823040"/>
            </a:gdLst>
            <a:ahLst/>
            <a:cxnLst>
              <a:cxn ang="0">
                <a:pos x="connsiteX0" y="connsiteY0"/>
              </a:cxn>
              <a:cxn ang="0">
                <a:pos x="connsiteX1" y="connsiteY1"/>
              </a:cxn>
              <a:cxn ang="0">
                <a:pos x="connsiteX2" y="connsiteY2"/>
              </a:cxn>
              <a:cxn ang="0">
                <a:pos x="connsiteX3" y="connsiteY3"/>
              </a:cxn>
            </a:cxnLst>
            <a:rect l="l" t="t" r="r" b="b"/>
            <a:pathLst>
              <a:path w="5178552" h="6823040">
                <a:moveTo>
                  <a:pt x="5178552" y="0"/>
                </a:moveTo>
                <a:lnTo>
                  <a:pt x="5178552" y="6823040"/>
                </a:lnTo>
                <a:lnTo>
                  <a:pt x="1752601" y="6823040"/>
                </a:lnTo>
                <a:lnTo>
                  <a:pt x="0" y="6823040"/>
                </a:lnTo>
                <a:close/>
              </a:path>
            </a:pathLst>
          </a:custGeom>
          <a:solidFill>
            <a:schemeClr val="bg1"/>
          </a:solidFill>
        </p:spPr>
        <p:txBody>
          <a:bodyPr wrap="square" rtlCol="0" anchor="ctr">
            <a:noAutofit/>
          </a:bodyPr>
          <a:lstStyle>
            <a:lvl1pPr marL="0" indent="0" algn="ctr">
              <a:buNone/>
              <a:defRPr/>
            </a:lvl1pPr>
          </a:lstStyle>
          <a:p>
            <a:pPr rtl="0"/>
            <a:r>
              <a:rPr lang="it-IT" noProof="0"/>
              <a:t>Inserire immagine</a:t>
            </a:r>
          </a:p>
        </p:txBody>
      </p:sp>
    </p:spTree>
    <p:extLst>
      <p:ext uri="{BB962C8B-B14F-4D97-AF65-F5344CB8AC3E}">
        <p14:creationId xmlns:p14="http://schemas.microsoft.com/office/powerpoint/2010/main" val="39325193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hiudi-grazie 2">
    <p:spTree>
      <p:nvGrpSpPr>
        <p:cNvPr id="1" name=""/>
        <p:cNvGrpSpPr/>
        <p:nvPr/>
      </p:nvGrpSpPr>
      <p:grpSpPr>
        <a:xfrm>
          <a:off x="0" y="0"/>
          <a:ext cx="0" cy="0"/>
          <a:chOff x="0" y="0"/>
          <a:chExt cx="0" cy="0"/>
        </a:xfrm>
      </p:grpSpPr>
      <p:sp>
        <p:nvSpPr>
          <p:cNvPr id="26" name="Segnaposto immagine 25">
            <a:extLst>
              <a:ext uri="{FF2B5EF4-FFF2-40B4-BE49-F238E27FC236}">
                <a16:creationId xmlns:a16="http://schemas.microsoft.com/office/drawing/2014/main" xmlns="" id="{32EC3EF4-A2D5-4058-977A-74A37AC365BD}"/>
              </a:ext>
              <a:ext uri="{C183D7F6-B498-43B3-948B-1728B52AA6E4}">
                <adec:decorative xmlns:adec="http://schemas.microsoft.com/office/drawing/2017/decorative" xmlns="" val="1"/>
              </a:ext>
            </a:extLst>
          </p:cNvPr>
          <p:cNvSpPr>
            <a:spLocks noGrp="1"/>
          </p:cNvSpPr>
          <p:nvPr>
            <p:ph type="pic" sz="quarter" idx="11" hasCustomPrompt="1"/>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02525 h 6858000"/>
              <a:gd name="connsiteX3" fmla="*/ 8273508 w 12192000"/>
              <a:gd name="connsiteY3" fmla="*/ 685800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602525"/>
                </a:lnTo>
                <a:lnTo>
                  <a:pt x="8273508" y="6858000"/>
                </a:lnTo>
                <a:lnTo>
                  <a:pt x="0" y="6858000"/>
                </a:lnTo>
                <a:close/>
              </a:path>
            </a:pathLst>
          </a:custGeom>
          <a:solidFill>
            <a:schemeClr val="bg1"/>
          </a:solidFill>
          <a:effectLst>
            <a:outerShdw blurRad="165100" dist="38100" dir="2700000" algn="tl" rotWithShape="0">
              <a:prstClr val="black">
                <a:alpha val="40000"/>
              </a:prstClr>
            </a:outerShdw>
          </a:effectLst>
        </p:spPr>
        <p:txBody>
          <a:bodyPr wrap="square" rtlCol="0" anchor="ctr">
            <a:noAutofit/>
          </a:bodyPr>
          <a:lstStyle>
            <a:lvl1pPr marL="0" indent="0" algn="ctr">
              <a:buNone/>
              <a:defRPr/>
            </a:lvl1pPr>
          </a:lstStyle>
          <a:p>
            <a:pPr rtl="0"/>
            <a:r>
              <a:rPr lang="it-IT" noProof="0"/>
              <a:t>Inserire immagine</a:t>
            </a:r>
          </a:p>
        </p:txBody>
      </p:sp>
      <p:sp>
        <p:nvSpPr>
          <p:cNvPr id="27" name="Segnaposto testo 16">
            <a:extLst>
              <a:ext uri="{FF2B5EF4-FFF2-40B4-BE49-F238E27FC236}">
                <a16:creationId xmlns:a16="http://schemas.microsoft.com/office/drawing/2014/main" xmlns="" id="{4E7C74DD-4244-46B7-8336-30F7151DB21B}"/>
              </a:ext>
              <a:ext uri="{C183D7F6-B498-43B3-948B-1728B52AA6E4}">
                <adec:decorative xmlns:adec="http://schemas.microsoft.com/office/drawing/2017/decorative" xmlns="" val="1"/>
              </a:ext>
            </a:extLst>
          </p:cNvPr>
          <p:cNvSpPr>
            <a:spLocks noGrp="1"/>
          </p:cNvSpPr>
          <p:nvPr>
            <p:ph type="body" sz="quarter" idx="13" hasCustomPrompt="1"/>
          </p:nvPr>
        </p:nvSpPr>
        <p:spPr>
          <a:xfrm rot="10800000" flipH="1" flipV="1">
            <a:off x="8074536" y="3124200"/>
            <a:ext cx="2087678" cy="3270696"/>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4" name="Segnaposto testo 23">
            <a:extLst>
              <a:ext uri="{FF2B5EF4-FFF2-40B4-BE49-F238E27FC236}">
                <a16:creationId xmlns:a16="http://schemas.microsoft.com/office/drawing/2014/main" xmlns="" id="{9DC663CF-0C67-4619-B40E-7832C4DA15FE}"/>
              </a:ext>
              <a:ext uri="{C183D7F6-B498-43B3-948B-1728B52AA6E4}">
                <adec:decorative xmlns:adec="http://schemas.microsoft.com/office/drawing/2017/decorative" xmlns="" val="1"/>
              </a:ext>
            </a:extLst>
          </p:cNvPr>
          <p:cNvSpPr>
            <a:spLocks noGrp="1"/>
          </p:cNvSpPr>
          <p:nvPr>
            <p:ph type="body" sz="quarter" idx="15" hasCustomPrompt="1"/>
          </p:nvPr>
        </p:nvSpPr>
        <p:spPr>
          <a:xfrm>
            <a:off x="2190750" y="609600"/>
            <a:ext cx="7810500" cy="5638800"/>
          </a:xfrm>
          <a:custGeom>
            <a:avLst/>
            <a:gdLst>
              <a:gd name="connsiteX0" fmla="*/ 0 w 7810500"/>
              <a:gd name="connsiteY0" fmla="*/ 0 h 5638800"/>
              <a:gd name="connsiteX1" fmla="*/ 7810500 w 7810500"/>
              <a:gd name="connsiteY1" fmla="*/ 0 h 5638800"/>
              <a:gd name="connsiteX2" fmla="*/ 7810500 w 7810500"/>
              <a:gd name="connsiteY2" fmla="*/ 3151512 h 5638800"/>
              <a:gd name="connsiteX3" fmla="*/ 6252438 w 7810500"/>
              <a:gd name="connsiteY3" fmla="*/ 5638800 h 5638800"/>
              <a:gd name="connsiteX4" fmla="*/ 0 w 7810500"/>
              <a:gd name="connsiteY4" fmla="*/ 5638800 h 563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0" h="5638800">
                <a:moveTo>
                  <a:pt x="0" y="0"/>
                </a:moveTo>
                <a:lnTo>
                  <a:pt x="7810500" y="0"/>
                </a:lnTo>
                <a:lnTo>
                  <a:pt x="7810500" y="3151512"/>
                </a:lnTo>
                <a:lnTo>
                  <a:pt x="6252438" y="5638800"/>
                </a:lnTo>
                <a:lnTo>
                  <a:pt x="0" y="5638800"/>
                </a:lnTo>
                <a:close/>
              </a:path>
            </a:pathLst>
          </a:custGeom>
          <a:solidFill>
            <a:schemeClr val="accent1"/>
          </a:solidFill>
          <a:effectLst>
            <a:outerShdw blurRad="50800" dist="38100" dir="2700000" algn="tl" rotWithShape="0">
              <a:prstClr val="black">
                <a:alpha val="40000"/>
              </a:prstClr>
            </a:outerShdw>
          </a:effectLst>
        </p:spPr>
        <p:txBody>
          <a:bodyPr wrap="square" rtlCol="0">
            <a:noAutofit/>
          </a:bodyPr>
          <a:lstStyle>
            <a:lvl1pPr marL="0" indent="0" algn="ctr">
              <a:buNone/>
              <a:defRPr>
                <a:solidFill>
                  <a:schemeClr val="tx1">
                    <a:alpha val="0"/>
                  </a:schemeClr>
                </a:solidFill>
              </a:defRPr>
            </a:lvl1pPr>
          </a:lstStyle>
          <a:p>
            <a:pPr lvl="0" rtl="0"/>
            <a:r>
              <a:rPr lang="it-IT" noProof="0"/>
              <a:t>I</a:t>
            </a:r>
          </a:p>
        </p:txBody>
      </p:sp>
      <p:sp>
        <p:nvSpPr>
          <p:cNvPr id="2" name="Titolo 1"/>
          <p:cNvSpPr>
            <a:spLocks noGrp="1"/>
          </p:cNvSpPr>
          <p:nvPr>
            <p:ph type="ctrTitle" hasCustomPrompt="1"/>
          </p:nvPr>
        </p:nvSpPr>
        <p:spPr>
          <a:xfrm>
            <a:off x="3163809" y="1905000"/>
            <a:ext cx="5864382" cy="2275238"/>
          </a:xfrm>
        </p:spPr>
        <p:txBody>
          <a:bodyPr rtlCol="0" anchor="ctr">
            <a:normAutofit/>
          </a:bodyPr>
          <a:lstStyle>
            <a:lvl1pPr algn="ctr">
              <a:defRPr lang="en-US" sz="5000" kern="1200" cap="all" spc="100" baseline="0" dirty="0">
                <a:solidFill>
                  <a:schemeClr val="bg1"/>
                </a:solidFill>
                <a:latin typeface="+mj-lt"/>
                <a:ea typeface="+mj-ea"/>
                <a:cs typeface="+mj-cs"/>
              </a:defRPr>
            </a:lvl1pPr>
          </a:lstStyle>
          <a:p>
            <a:pPr rtl="0"/>
            <a:r>
              <a:rPr lang="it-IT" noProof="0"/>
              <a:t>GRAZIE</a:t>
            </a:r>
          </a:p>
        </p:txBody>
      </p:sp>
    </p:spTree>
    <p:extLst>
      <p:ext uri="{BB962C8B-B14F-4D97-AF65-F5344CB8AC3E}">
        <p14:creationId xmlns:p14="http://schemas.microsoft.com/office/powerpoint/2010/main" val="1612203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Chiudi-grazie 3">
    <p:bg>
      <p:bgPr>
        <a:solidFill>
          <a:schemeClr val="bg1">
            <a:lumMod val="95000"/>
          </a:schemeClr>
        </a:solidFill>
        <a:effectLst/>
      </p:bgPr>
    </p:bg>
    <p:spTree>
      <p:nvGrpSpPr>
        <p:cNvPr id="1" name=""/>
        <p:cNvGrpSpPr/>
        <p:nvPr/>
      </p:nvGrpSpPr>
      <p:grpSpPr>
        <a:xfrm>
          <a:off x="0" y="0"/>
          <a:ext cx="0" cy="0"/>
          <a:chOff x="0" y="0"/>
          <a:chExt cx="0" cy="0"/>
        </a:xfrm>
      </p:grpSpPr>
      <p:sp>
        <p:nvSpPr>
          <p:cNvPr id="19" name="Segnaposto immagine 18">
            <a:extLst>
              <a:ext uri="{FF2B5EF4-FFF2-40B4-BE49-F238E27FC236}">
                <a16:creationId xmlns:a16="http://schemas.microsoft.com/office/drawing/2014/main" xmlns="" id="{018BFA80-A3BB-4316-BD6E-3E5F6B4D89CF}"/>
              </a:ext>
              <a:ext uri="{C183D7F6-B498-43B3-948B-1728B52AA6E4}">
                <adec:decorative xmlns:adec="http://schemas.microsoft.com/office/drawing/2017/decorative" xmlns="" val="1"/>
              </a:ext>
            </a:extLst>
          </p:cNvPr>
          <p:cNvSpPr>
            <a:spLocks noGrp="1"/>
          </p:cNvSpPr>
          <p:nvPr>
            <p:ph type="pic" sz="quarter" idx="11" hasCustomPrompt="1"/>
          </p:nvPr>
        </p:nvSpPr>
        <p:spPr>
          <a:xfrm>
            <a:off x="0" y="0"/>
            <a:ext cx="12192000" cy="6858000"/>
          </a:xfrm>
          <a:prstGeom prst="rect">
            <a:avLst/>
          </a:prstGeom>
          <a:solidFill>
            <a:schemeClr val="bg1"/>
          </a:solidFill>
        </p:spPr>
        <p:txBody>
          <a:bodyPr wrap="square" rtlCol="0" anchor="ctr">
            <a:noAutofit/>
          </a:bodyPr>
          <a:lstStyle>
            <a:lvl1pPr marL="0" indent="0" algn="ctr">
              <a:buNone/>
              <a:defRPr/>
            </a:lvl1pPr>
          </a:lstStyle>
          <a:p>
            <a:pPr rtl="0"/>
            <a:r>
              <a:rPr lang="it-IT" noProof="0"/>
              <a:t>Inserire immagine</a:t>
            </a:r>
          </a:p>
        </p:txBody>
      </p:sp>
      <p:sp>
        <p:nvSpPr>
          <p:cNvPr id="7" name="Segnaposto testo 16">
            <a:extLst>
              <a:ext uri="{FF2B5EF4-FFF2-40B4-BE49-F238E27FC236}">
                <a16:creationId xmlns:a16="http://schemas.microsoft.com/office/drawing/2014/main" xmlns="" id="{8F962CE0-5C0C-48F3-A07B-34E33D6704BC}"/>
              </a:ext>
              <a:ext uri="{C183D7F6-B498-43B3-948B-1728B52AA6E4}">
                <adec:decorative xmlns:adec="http://schemas.microsoft.com/office/drawing/2017/decorative" xmlns="" val="1"/>
              </a:ext>
            </a:extLst>
          </p:cNvPr>
          <p:cNvSpPr>
            <a:spLocks noGrp="1"/>
          </p:cNvSpPr>
          <p:nvPr>
            <p:ph type="body" sz="quarter" idx="16" hasCustomPrompt="1"/>
          </p:nvPr>
        </p:nvSpPr>
        <p:spPr>
          <a:xfrm rot="10800000">
            <a:off x="2057400" y="466725"/>
            <a:ext cx="703341" cy="1101901"/>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2" name="Segnaposto testo 16">
            <a:extLst>
              <a:ext uri="{FF2B5EF4-FFF2-40B4-BE49-F238E27FC236}">
                <a16:creationId xmlns:a16="http://schemas.microsoft.com/office/drawing/2014/main" xmlns="" id="{654457EF-8A97-4FCA-9870-5095D09BF83E}"/>
              </a:ext>
              <a:ext uri="{C183D7F6-B498-43B3-948B-1728B52AA6E4}">
                <adec:decorative xmlns:adec="http://schemas.microsoft.com/office/drawing/2017/decorative" xmlns="" val="1"/>
              </a:ext>
            </a:extLst>
          </p:cNvPr>
          <p:cNvSpPr>
            <a:spLocks noGrp="1"/>
          </p:cNvSpPr>
          <p:nvPr>
            <p:ph type="body" sz="quarter" idx="13" hasCustomPrompt="1"/>
          </p:nvPr>
        </p:nvSpPr>
        <p:spPr>
          <a:xfrm rot="10800000" flipH="1" flipV="1">
            <a:off x="9067800" y="46482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10" name="Segnaposto testo 16">
            <a:extLst>
              <a:ext uri="{FF2B5EF4-FFF2-40B4-BE49-F238E27FC236}">
                <a16:creationId xmlns:a16="http://schemas.microsoft.com/office/drawing/2014/main" xmlns="" id="{0CC06030-90E1-4B3F-AFDF-369354FBFE62}"/>
              </a:ext>
              <a:ext uri="{C183D7F6-B498-43B3-948B-1728B52AA6E4}">
                <adec:decorative xmlns:adec="http://schemas.microsoft.com/office/drawing/2017/decorative" xmlns="" val="1"/>
              </a:ext>
            </a:extLst>
          </p:cNvPr>
          <p:cNvSpPr>
            <a:spLocks noGrp="1"/>
          </p:cNvSpPr>
          <p:nvPr>
            <p:ph type="body" sz="quarter" idx="15" hasCustomPrompt="1"/>
          </p:nvPr>
        </p:nvSpPr>
        <p:spPr>
          <a:xfrm>
            <a:off x="2190750" y="609600"/>
            <a:ext cx="7810500" cy="5638800"/>
          </a:xfrm>
          <a:solidFill>
            <a:schemeClr val="accent1">
              <a:lumMod val="75000"/>
              <a:alpha val="92000"/>
            </a:schemeClr>
          </a:solidFill>
          <a:effectLst/>
        </p:spPr>
        <p:txBody>
          <a:bodyPr rtlCol="0"/>
          <a:lstStyle>
            <a:lvl1pPr marL="0" indent="0" algn="ctr">
              <a:buNone/>
              <a:defRPr>
                <a:solidFill>
                  <a:schemeClr val="tx1">
                    <a:alpha val="0"/>
                  </a:schemeClr>
                </a:solidFill>
              </a:defRPr>
            </a:lvl1pPr>
          </a:lstStyle>
          <a:p>
            <a:pPr lvl="0" rtl="0"/>
            <a:r>
              <a:rPr lang="it-IT" noProof="0"/>
              <a:t>I</a:t>
            </a:r>
          </a:p>
        </p:txBody>
      </p:sp>
      <p:sp>
        <p:nvSpPr>
          <p:cNvPr id="2" name="Titolo 1"/>
          <p:cNvSpPr>
            <a:spLocks noGrp="1"/>
          </p:cNvSpPr>
          <p:nvPr>
            <p:ph type="ctrTitle" hasCustomPrompt="1"/>
          </p:nvPr>
        </p:nvSpPr>
        <p:spPr>
          <a:xfrm>
            <a:off x="3163809" y="1905000"/>
            <a:ext cx="5864382" cy="2275238"/>
          </a:xfrm>
        </p:spPr>
        <p:txBody>
          <a:bodyPr rtlCol="0" anchor="ctr">
            <a:normAutofit/>
          </a:bodyPr>
          <a:lstStyle>
            <a:lvl1pPr algn="ctr">
              <a:defRPr lang="en-US" sz="5000" kern="1200" cap="all" spc="100" baseline="0" dirty="0">
                <a:solidFill>
                  <a:schemeClr val="bg1"/>
                </a:solidFill>
                <a:latin typeface="+mj-lt"/>
                <a:ea typeface="+mj-ea"/>
                <a:cs typeface="+mj-cs"/>
              </a:defRPr>
            </a:lvl1pPr>
          </a:lstStyle>
          <a:p>
            <a:pPr rtl="0"/>
            <a:r>
              <a:rPr lang="it-IT" noProof="0"/>
              <a:t>GRAZIE</a:t>
            </a:r>
          </a:p>
        </p:txBody>
      </p:sp>
    </p:spTree>
    <p:extLst>
      <p:ext uri="{BB962C8B-B14F-4D97-AF65-F5344CB8AC3E}">
        <p14:creationId xmlns:p14="http://schemas.microsoft.com/office/powerpoint/2010/main" val="2653485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hiudi-grazie 4">
    <p:bg>
      <p:bgPr>
        <a:solidFill>
          <a:schemeClr val="bg1">
            <a:lumMod val="95000"/>
          </a:schemeClr>
        </a:solidFill>
        <a:effectLst/>
      </p:bgPr>
    </p:bg>
    <p:spTree>
      <p:nvGrpSpPr>
        <p:cNvPr id="1" name=""/>
        <p:cNvGrpSpPr/>
        <p:nvPr/>
      </p:nvGrpSpPr>
      <p:grpSpPr>
        <a:xfrm>
          <a:off x="0" y="0"/>
          <a:ext cx="0" cy="0"/>
          <a:chOff x="0" y="0"/>
          <a:chExt cx="0" cy="0"/>
        </a:xfrm>
      </p:grpSpPr>
      <p:sp>
        <p:nvSpPr>
          <p:cNvPr id="22" name="Segnaposto testo 21">
            <a:extLst>
              <a:ext uri="{FF2B5EF4-FFF2-40B4-BE49-F238E27FC236}">
                <a16:creationId xmlns:a16="http://schemas.microsoft.com/office/drawing/2014/main" xmlns="" id="{FC033E0E-968F-40A8-BE78-354499D7F913}"/>
              </a:ext>
              <a:ext uri="{C183D7F6-B498-43B3-948B-1728B52AA6E4}">
                <adec:decorative xmlns:adec="http://schemas.microsoft.com/office/drawing/2017/decorative" xmlns=""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rtlCol="0">
            <a:noAutofit/>
          </a:bodyPr>
          <a:lstStyle>
            <a:lvl1pPr marL="0" indent="0">
              <a:buNone/>
              <a:defRPr>
                <a:solidFill>
                  <a:schemeClr val="tx1">
                    <a:alpha val="0"/>
                  </a:schemeClr>
                </a:solidFill>
              </a:defRPr>
            </a:lvl1pPr>
          </a:lstStyle>
          <a:p>
            <a:pPr lvl="0" rtl="0"/>
            <a:r>
              <a:rPr lang="it-IT" noProof="0"/>
              <a:t>I</a:t>
            </a:r>
          </a:p>
        </p:txBody>
      </p:sp>
      <p:sp>
        <p:nvSpPr>
          <p:cNvPr id="15" name="Segnaposto immagine 14">
            <a:extLst>
              <a:ext uri="{FF2B5EF4-FFF2-40B4-BE49-F238E27FC236}">
                <a16:creationId xmlns:a16="http://schemas.microsoft.com/office/drawing/2014/main" xmlns="" id="{B9454D95-B362-4CB6-B706-EB2022A3342D}"/>
              </a:ext>
              <a:ext uri="{C183D7F6-B498-43B3-948B-1728B52AA6E4}">
                <adec:decorative xmlns:adec="http://schemas.microsoft.com/office/drawing/2017/decorative" xmlns=""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rtlCol="0" anchor="ctr">
            <a:noAutofit/>
          </a:bodyPr>
          <a:lstStyle>
            <a:lvl1pPr marL="0" indent="0" algn="ctr">
              <a:buNone/>
              <a:defRPr/>
            </a:lvl1pPr>
          </a:lstStyle>
          <a:p>
            <a:pPr rtl="0"/>
            <a:r>
              <a:rPr lang="it-IT" noProof="0"/>
              <a:t>Inserire immagine</a:t>
            </a:r>
          </a:p>
        </p:txBody>
      </p:sp>
      <p:sp>
        <p:nvSpPr>
          <p:cNvPr id="17" name="Segnaposto testo 16">
            <a:extLst>
              <a:ext uri="{FF2B5EF4-FFF2-40B4-BE49-F238E27FC236}">
                <a16:creationId xmlns:a16="http://schemas.microsoft.com/office/drawing/2014/main" xmlns="" id="{FF9E63E5-568A-4FA2-9851-E5BFA12B85D1}"/>
              </a:ext>
              <a:ext uri="{C183D7F6-B498-43B3-948B-1728B52AA6E4}">
                <adec:decorative xmlns:adec="http://schemas.microsoft.com/office/drawing/2017/decorative" xmlns=""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hasCustomPrompt="1"/>
          </p:nvPr>
        </p:nvSpPr>
        <p:spPr>
          <a:xfrm>
            <a:off x="933450" y="762000"/>
            <a:ext cx="4381500" cy="3429000"/>
          </a:xfrm>
        </p:spPr>
        <p:txBody>
          <a:bodyPr rtlCol="0" anchor="ctr">
            <a:normAutofit/>
          </a:bodyPr>
          <a:lstStyle>
            <a:lvl1pPr algn="ctr">
              <a:defRPr sz="5000" spc="200" baseline="0"/>
            </a:lvl1pPr>
          </a:lstStyle>
          <a:p>
            <a:pPr rtl="0"/>
            <a:r>
              <a:rPr lang="it-IT" noProof="0"/>
              <a:t>GRAZIE</a:t>
            </a:r>
          </a:p>
        </p:txBody>
      </p:sp>
      <p:sp>
        <p:nvSpPr>
          <p:cNvPr id="7" name="Segnaposto testo 16">
            <a:extLst>
              <a:ext uri="{FF2B5EF4-FFF2-40B4-BE49-F238E27FC236}">
                <a16:creationId xmlns:a16="http://schemas.microsoft.com/office/drawing/2014/main" xmlns="" id="{D6D785D2-DAEB-48F3-AB8A-2954F03ACD2B}"/>
              </a:ext>
              <a:ext uri="{C183D7F6-B498-43B3-948B-1728B52AA6E4}">
                <adec:decorative xmlns:adec="http://schemas.microsoft.com/office/drawing/2017/decorative" xmlns=""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Tree>
    <p:extLst>
      <p:ext uri="{BB962C8B-B14F-4D97-AF65-F5344CB8AC3E}">
        <p14:creationId xmlns:p14="http://schemas.microsoft.com/office/powerpoint/2010/main" val="30448034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Chiudi-grazie 5">
    <p:spTree>
      <p:nvGrpSpPr>
        <p:cNvPr id="1" name=""/>
        <p:cNvGrpSpPr/>
        <p:nvPr/>
      </p:nvGrpSpPr>
      <p:grpSpPr>
        <a:xfrm>
          <a:off x="0" y="0"/>
          <a:ext cx="0" cy="0"/>
          <a:chOff x="0" y="0"/>
          <a:chExt cx="0" cy="0"/>
        </a:xfrm>
      </p:grpSpPr>
      <p:sp>
        <p:nvSpPr>
          <p:cNvPr id="11" name="Segnaposto immagine 10">
            <a:extLst>
              <a:ext uri="{FF2B5EF4-FFF2-40B4-BE49-F238E27FC236}">
                <a16:creationId xmlns:a16="http://schemas.microsoft.com/office/drawing/2014/main" xmlns="" id="{A623EB06-2F79-4698-807D-96A58B4F1D71}"/>
              </a:ext>
              <a:ext uri="{C183D7F6-B498-43B3-948B-1728B52AA6E4}">
                <adec:decorative xmlns:adec="http://schemas.microsoft.com/office/drawing/2017/decorative" xmlns=""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rtlCol="0" anchor="ctr">
            <a:noAutofit/>
          </a:bodyPr>
          <a:lstStyle>
            <a:lvl1pPr marL="0" indent="0" algn="ctr">
              <a:buNone/>
              <a:defRPr/>
            </a:lvl1pPr>
          </a:lstStyle>
          <a:p>
            <a:pPr rtl="0"/>
            <a:r>
              <a:rPr lang="it-IT" noProof="0"/>
              <a:t>Inserire immagine</a:t>
            </a:r>
          </a:p>
        </p:txBody>
      </p:sp>
      <p:sp>
        <p:nvSpPr>
          <p:cNvPr id="17" name="Segnaposto testo 16">
            <a:extLst>
              <a:ext uri="{FF2B5EF4-FFF2-40B4-BE49-F238E27FC236}">
                <a16:creationId xmlns:a16="http://schemas.microsoft.com/office/drawing/2014/main" xmlns="" id="{FF9E63E5-568A-4FA2-9851-E5BFA12B85D1}"/>
              </a:ext>
              <a:ext uri="{C183D7F6-B498-43B3-948B-1728B52AA6E4}">
                <adec:decorative xmlns:adec="http://schemas.microsoft.com/office/drawing/2017/decorative" xmlns=""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hasCustomPrompt="1"/>
          </p:nvPr>
        </p:nvSpPr>
        <p:spPr>
          <a:xfrm>
            <a:off x="1257300" y="1447800"/>
            <a:ext cx="4114800" cy="3962400"/>
          </a:xfrm>
        </p:spPr>
        <p:txBody>
          <a:bodyPr rtlCol="0" anchor="ctr">
            <a:normAutofit/>
          </a:bodyPr>
          <a:lstStyle>
            <a:lvl1pPr algn="ctr">
              <a:defRPr sz="5000" spc="200" baseline="0"/>
            </a:lvl1pPr>
          </a:lstStyle>
          <a:p>
            <a:pPr rtl="0"/>
            <a:r>
              <a:rPr lang="it-IT" noProof="0"/>
              <a:t>GRAZIE</a:t>
            </a:r>
          </a:p>
        </p:txBody>
      </p:sp>
      <p:sp>
        <p:nvSpPr>
          <p:cNvPr id="7" name="Segnaposto testo 16">
            <a:extLst>
              <a:ext uri="{FF2B5EF4-FFF2-40B4-BE49-F238E27FC236}">
                <a16:creationId xmlns:a16="http://schemas.microsoft.com/office/drawing/2014/main" xmlns="" id="{D6D785D2-DAEB-48F3-AB8A-2954F03ACD2B}"/>
              </a:ext>
              <a:ext uri="{C183D7F6-B498-43B3-948B-1728B52AA6E4}">
                <adec:decorative xmlns:adec="http://schemas.microsoft.com/office/drawing/2017/decorative" xmlns=""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8" name="Segnaposto testo 16">
            <a:extLst>
              <a:ext uri="{FF2B5EF4-FFF2-40B4-BE49-F238E27FC236}">
                <a16:creationId xmlns:a16="http://schemas.microsoft.com/office/drawing/2014/main" xmlns="" id="{BB42ECCE-195D-45F5-94EB-137CEFCFE916}"/>
              </a:ext>
              <a:ext uri="{C183D7F6-B498-43B3-948B-1728B52AA6E4}">
                <adec:decorative xmlns:adec="http://schemas.microsoft.com/office/drawing/2017/decorative" xmlns=""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Tree>
    <p:extLst>
      <p:ext uri="{BB962C8B-B14F-4D97-AF65-F5344CB8AC3E}">
        <p14:creationId xmlns:p14="http://schemas.microsoft.com/office/powerpoint/2010/main" val="13255390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apositiva titolo">
    <p:bg>
      <p:bgPr>
        <a:solidFill>
          <a:schemeClr val="bg1"/>
        </a:solidFill>
        <a:effectLst/>
      </p:bgPr>
    </p:bg>
    <p:spTree>
      <p:nvGrpSpPr>
        <p:cNvPr id="1" name=""/>
        <p:cNvGrpSpPr/>
        <p:nvPr/>
      </p:nvGrpSpPr>
      <p:grpSpPr>
        <a:xfrm>
          <a:off x="0" y="0"/>
          <a:ext cx="0" cy="0"/>
          <a:chOff x="0" y="0"/>
          <a:chExt cx="0" cy="0"/>
        </a:xfrm>
      </p:grpSpPr>
      <p:sp>
        <p:nvSpPr>
          <p:cNvPr id="32" name="Segnaposto immagine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it-IT"/>
              <a:t>Inserire o trascinare l'immagine qui</a:t>
            </a:r>
          </a:p>
        </p:txBody>
      </p:sp>
      <p:sp>
        <p:nvSpPr>
          <p:cNvPr id="2" name="Titolo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rtlCol="0" anchor="b"/>
          <a:lstStyle>
            <a:lvl1pPr algn="l">
              <a:defRPr sz="4200" spc="-150">
                <a:solidFill>
                  <a:schemeClr val="bg1"/>
                </a:solidFill>
              </a:defRPr>
            </a:lvl1pPr>
          </a:lstStyle>
          <a:p>
            <a:pPr rtl="0"/>
            <a:r>
              <a:rPr lang="it-IT"/>
              <a:t>Fare clic per modificare lo </a:t>
            </a:r>
            <a:br>
              <a:rPr lang="it-IT"/>
            </a:br>
            <a:r>
              <a:rPr lang="it-IT"/>
              <a:t>stile del titolo</a:t>
            </a:r>
          </a:p>
        </p:txBody>
      </p:sp>
      <p:sp>
        <p:nvSpPr>
          <p:cNvPr id="3" name="Sottotitolo 2">
            <a:extLst>
              <a:ext uri="{FF2B5EF4-FFF2-40B4-BE49-F238E27FC236}">
                <a16:creationId xmlns:a16="http://schemas.microsoft.com/office/drawing/2014/main" xmlns=""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rtlCol="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p>
        </p:txBody>
      </p:sp>
    </p:spTree>
    <p:extLst>
      <p:ext uri="{BB962C8B-B14F-4D97-AF65-F5344CB8AC3E}">
        <p14:creationId xmlns:p14="http://schemas.microsoft.com/office/powerpoint/2010/main" val="13340384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Diapositiva titolo">
    <p:bg>
      <p:bgPr>
        <a:solidFill>
          <a:schemeClr val="bg1"/>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xmlns="" id="{474E1F0E-A827-4F38-BAAB-5D5831E0813A}"/>
              </a:ext>
            </a:extLst>
          </p:cNvPr>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9" name="Rettangolo 8">
            <a:extLst>
              <a:ext uri="{FF2B5EF4-FFF2-40B4-BE49-F238E27FC236}">
                <a16:creationId xmlns:a16="http://schemas.microsoft.com/office/drawing/2014/main" xmlns="" id="{1B7D9229-CE8B-44FD-B1E6-2FE619F40B4F}"/>
              </a:ext>
            </a:extLst>
          </p:cNvPr>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0" name="Rettangolo 9">
            <a:extLst>
              <a:ext uri="{FF2B5EF4-FFF2-40B4-BE49-F238E27FC236}">
                <a16:creationId xmlns:a16="http://schemas.microsoft.com/office/drawing/2014/main" xmlns="" id="{4683AF15-88E9-4D75-9D5E-7E4924887E91}"/>
              </a:ext>
            </a:extLst>
          </p:cNvPr>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1" name="Rettangolo 10">
            <a:extLst>
              <a:ext uri="{FF2B5EF4-FFF2-40B4-BE49-F238E27FC236}">
                <a16:creationId xmlns:a16="http://schemas.microsoft.com/office/drawing/2014/main" xmlns="" id="{D3B18E46-480F-48E8-9675-259D3D06A00D}"/>
              </a:ext>
            </a:extLst>
          </p:cNvPr>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2" name="Segnaposto immagine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4" y="86714"/>
            <a:ext cx="6009285" cy="6684572"/>
          </a:xfrm>
          <a:solidFill>
            <a:schemeClr val="bg1">
              <a:lumMod val="85000"/>
            </a:schemeClr>
          </a:solidFill>
        </p:spPr>
        <p:txBody>
          <a:bodyPr lIns="0" tIns="0" rtlCol="0" anchor="ctr"/>
          <a:lstStyle>
            <a:lvl1pPr marL="0" indent="0" algn="ctr">
              <a:buNone/>
              <a:defRPr sz="1100" i="1">
                <a:latin typeface="Times New Roman" panose="02020603050405020304" pitchFamily="18" charset="0"/>
                <a:cs typeface="Times New Roman" panose="02020603050405020304" pitchFamily="18" charset="0"/>
              </a:defRPr>
            </a:lvl1pPr>
          </a:lstStyle>
          <a:p>
            <a:pPr rtl="0"/>
            <a:r>
              <a:rPr lang="it-IT"/>
              <a:t>Inserire o trascinare l'immagine qui</a:t>
            </a:r>
          </a:p>
        </p:txBody>
      </p:sp>
      <p:sp>
        <p:nvSpPr>
          <p:cNvPr id="2" name="Titolo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6095999" y="86714"/>
            <a:ext cx="6009287" cy="4068402"/>
          </a:xfrm>
          <a:solidFill>
            <a:schemeClr val="tx1">
              <a:alpha val="80000"/>
            </a:schemeClr>
          </a:solidFill>
        </p:spPr>
        <p:txBody>
          <a:bodyPr lIns="288000" rIns="432000" bIns="144000" rtlCol="0" anchor="b"/>
          <a:lstStyle>
            <a:lvl1pPr algn="r">
              <a:defRPr sz="4200" spc="-150">
                <a:solidFill>
                  <a:schemeClr val="bg1"/>
                </a:solidFill>
              </a:defRPr>
            </a:lvl1pPr>
          </a:lstStyle>
          <a:p>
            <a:pPr rtl="0"/>
            <a:r>
              <a:rPr lang="it-IT"/>
              <a:t>Fare clic per modificare </a:t>
            </a:r>
            <a:br>
              <a:rPr lang="it-IT"/>
            </a:br>
            <a:r>
              <a:rPr lang="it-IT"/>
              <a:t>lo stile del titolo</a:t>
            </a:r>
          </a:p>
        </p:txBody>
      </p:sp>
      <p:sp>
        <p:nvSpPr>
          <p:cNvPr id="3" name="Sottotitolo 2">
            <a:extLst>
              <a:ext uri="{FF2B5EF4-FFF2-40B4-BE49-F238E27FC236}">
                <a16:creationId xmlns:a16="http://schemas.microsoft.com/office/drawing/2014/main" xmlns="" id="{C9980B88-3F4A-4688-9ED0-17EF37E62D93}"/>
              </a:ext>
            </a:extLst>
          </p:cNvPr>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rtlCol="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p>
        </p:txBody>
      </p:sp>
      <p:sp>
        <p:nvSpPr>
          <p:cNvPr id="5" name="Segnaposto numero diapositiva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rtlCol="0"/>
          <a:lstStyle/>
          <a:p>
            <a:pPr rtl="0"/>
            <a:fld id="{19B51A1E-902D-48AF-9020-955120F399B6}" type="slidenum">
              <a:rPr lang="it-IT" smtClean="0"/>
              <a:pPr rtl="0"/>
              <a:t>‹N›</a:t>
            </a:fld>
            <a:endParaRPr lang="it-IT"/>
          </a:p>
        </p:txBody>
      </p:sp>
      <p:sp>
        <p:nvSpPr>
          <p:cNvPr id="6" name="Casella di testo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it-IT" sz="1200">
              <a:solidFill>
                <a:schemeClr val="tx1">
                  <a:lumMod val="75000"/>
                  <a:lumOff val="25000"/>
                </a:schemeClr>
              </a:solidFill>
              <a:latin typeface="+mn-lt"/>
            </a:endParaRPr>
          </a:p>
        </p:txBody>
      </p:sp>
    </p:spTree>
    <p:extLst>
      <p:ext uri="{BB962C8B-B14F-4D97-AF65-F5344CB8AC3E}">
        <p14:creationId xmlns:p14="http://schemas.microsoft.com/office/powerpoint/2010/main" val="90474353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Immagine grande e testo">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84000" y="3517901"/>
            <a:ext cx="6012000" cy="1409700"/>
          </a:xfrm>
          <a:solidFill>
            <a:schemeClr val="tx1"/>
          </a:solidFill>
        </p:spPr>
        <p:txBody>
          <a:bodyPr lIns="288000" rIns="432000" bIns="144000" rtlCol="0" anchor="b"/>
          <a:lstStyle>
            <a:lvl1pPr algn="r">
              <a:defRPr sz="4000" spc="-150">
                <a:solidFill>
                  <a:schemeClr val="bg1"/>
                </a:solidFill>
              </a:defRPr>
            </a:lvl1pPr>
          </a:lstStyle>
          <a:p>
            <a:pPr rtl="0"/>
            <a:r>
              <a:rPr lang="it-IT"/>
              <a:t>Fare clic per modificare </a:t>
            </a:r>
            <a:br>
              <a:rPr lang="it-IT"/>
            </a:br>
            <a:r>
              <a:rPr lang="it-IT"/>
              <a:t>lo stile del titolo</a:t>
            </a:r>
          </a:p>
        </p:txBody>
      </p:sp>
      <p:sp>
        <p:nvSpPr>
          <p:cNvPr id="3" name="Sottotitolo 2">
            <a:extLst>
              <a:ext uri="{FF2B5EF4-FFF2-40B4-BE49-F238E27FC236}">
                <a16:creationId xmlns:a16="http://schemas.microsoft.com/office/drawing/2014/main" xmlns="" id="{C9980B88-3F4A-4688-9ED0-17EF37E62D93}"/>
              </a:ext>
            </a:extLst>
          </p:cNvPr>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rtlCol="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p>
        </p:txBody>
      </p:sp>
      <p:sp>
        <p:nvSpPr>
          <p:cNvPr id="5" name="Segnaposto numero diapositiva 4">
            <a:extLst>
              <a:ext uri="{FF2B5EF4-FFF2-40B4-BE49-F238E27FC236}">
                <a16:creationId xmlns:a16="http://schemas.microsoft.com/office/drawing/2014/main" xmlns="" id="{B9994FE7-F6B5-D34D-B846-52B81F6F601D}"/>
              </a:ext>
            </a:extLst>
          </p:cNvPr>
          <p:cNvSpPr>
            <a:spLocks noGrp="1"/>
          </p:cNvSpPr>
          <p:nvPr>
            <p:ph type="sldNum" sz="quarter" idx="14"/>
          </p:nvPr>
        </p:nvSpPr>
        <p:spPr/>
        <p:txBody>
          <a:bodyPr rtlCol="0"/>
          <a:lstStyle/>
          <a:p>
            <a:pPr rtl="0"/>
            <a:fld id="{19B51A1E-902D-48AF-9020-955120F399B6}" type="slidenum">
              <a:rPr lang="it-IT" smtClean="0"/>
              <a:pPr rtl="0"/>
              <a:t>‹N›</a:t>
            </a:fld>
            <a:endParaRPr lang="it-IT"/>
          </a:p>
        </p:txBody>
      </p:sp>
      <p:sp>
        <p:nvSpPr>
          <p:cNvPr id="6" name="Casella di testo 5">
            <a:extLst>
              <a:ext uri="{FF2B5EF4-FFF2-40B4-BE49-F238E27FC236}">
                <a16:creationId xmlns:a16="http://schemas.microsoft.com/office/drawing/2014/main" xmlns="" id="{6989E631-FFE0-4842-9C8D-2977AD46DA07}"/>
              </a:ext>
            </a:extLst>
          </p:cNvPr>
          <p:cNvSpPr txBox="1"/>
          <p:nvPr userDrawn="1"/>
        </p:nvSpPr>
        <p:spPr>
          <a:xfrm>
            <a:off x="5861957" y="6613071"/>
            <a:ext cx="0" cy="0"/>
          </a:xfrm>
          <a:prstGeom prst="rect">
            <a:avLst/>
          </a:prstGeom>
          <a:noFill/>
        </p:spPr>
        <p:txBody>
          <a:bodyPr wrap="none" lIns="0" tIns="0" rIns="0" bIns="0" rtlCol="0">
            <a:noAutofit/>
          </a:bodyPr>
          <a:lstStyle/>
          <a:p>
            <a:pPr algn="l" rtl="0"/>
            <a:endParaRPr lang="it-IT" sz="1200">
              <a:solidFill>
                <a:schemeClr val="tx1">
                  <a:lumMod val="75000"/>
                  <a:lumOff val="25000"/>
                </a:schemeClr>
              </a:solidFill>
              <a:latin typeface="+mn-lt"/>
            </a:endParaRPr>
          </a:p>
        </p:txBody>
      </p:sp>
      <p:sp>
        <p:nvSpPr>
          <p:cNvPr id="32" name="Segnaposto immagine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4000" y="86714"/>
            <a:ext cx="6009285" cy="3431187"/>
          </a:xfrm>
          <a:solidFill>
            <a:srgbClr val="333333"/>
          </a:solidFill>
        </p:spPr>
        <p:txBody>
          <a:bodyPr lIns="0" tIns="0" rtlCol="0" anchor="ctr"/>
          <a:lstStyle>
            <a:lvl1pPr marL="0" indent="0" algn="ctr">
              <a:buNone/>
              <a:defRPr sz="1100" i="1">
                <a:solidFill>
                  <a:schemeClr val="bg1">
                    <a:lumMod val="85000"/>
                  </a:schemeClr>
                </a:solidFill>
                <a:latin typeface="Times New Roman" panose="02020603050405020304" pitchFamily="18" charset="0"/>
                <a:cs typeface="Times New Roman" panose="02020603050405020304" pitchFamily="18" charset="0"/>
              </a:defRPr>
            </a:lvl1pPr>
          </a:lstStyle>
          <a:p>
            <a:pPr rtl="0"/>
            <a:r>
              <a:rPr lang="it-IT"/>
              <a:t>Inserire o trascinare l'immagine qui</a:t>
            </a:r>
          </a:p>
        </p:txBody>
      </p:sp>
      <p:sp>
        <p:nvSpPr>
          <p:cNvPr id="16" name="Segnaposto contenuto 2">
            <a:extLst>
              <a:ext uri="{FF2B5EF4-FFF2-40B4-BE49-F238E27FC236}">
                <a16:creationId xmlns:a16="http://schemas.microsoft.com/office/drawing/2014/main" xmlns="" id="{ED5F0C9D-A08F-4539-BA26-61D24BBE6E9A}"/>
              </a:ext>
            </a:extLst>
          </p:cNvPr>
          <p:cNvSpPr>
            <a:spLocks noGrp="1"/>
          </p:cNvSpPr>
          <p:nvPr>
            <p:ph idx="15"/>
          </p:nvPr>
        </p:nvSpPr>
        <p:spPr>
          <a:xfrm>
            <a:off x="6464300" y="1152000"/>
            <a:ext cx="5307700" cy="4680000"/>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Tree>
    <p:extLst>
      <p:ext uri="{BB962C8B-B14F-4D97-AF65-F5344CB8AC3E}">
        <p14:creationId xmlns:p14="http://schemas.microsoft.com/office/powerpoint/2010/main" val="6072830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olo diapositiva">
    <p:bg>
      <p:bgPr>
        <a:solidFill>
          <a:schemeClr val="bg1">
            <a:lumMod val="95000"/>
          </a:schemeClr>
        </a:solidFill>
        <a:effectLst/>
      </p:bgPr>
    </p:bg>
    <p:spTree>
      <p:nvGrpSpPr>
        <p:cNvPr id="1" name=""/>
        <p:cNvGrpSpPr/>
        <p:nvPr/>
      </p:nvGrpSpPr>
      <p:grpSpPr>
        <a:xfrm>
          <a:off x="0" y="0"/>
          <a:ext cx="0" cy="0"/>
          <a:chOff x="0" y="0"/>
          <a:chExt cx="0" cy="0"/>
        </a:xfrm>
      </p:grpSpPr>
      <p:sp>
        <p:nvSpPr>
          <p:cNvPr id="22" name="Segnaposto testo 21">
            <a:extLst>
              <a:ext uri="{FF2B5EF4-FFF2-40B4-BE49-F238E27FC236}">
                <a16:creationId xmlns:a16="http://schemas.microsoft.com/office/drawing/2014/main" xmlns="" id="{FC033E0E-968F-40A8-BE78-354499D7F913}"/>
              </a:ext>
              <a:ext uri="{C183D7F6-B498-43B3-948B-1728B52AA6E4}">
                <adec:decorative xmlns:adec="http://schemas.microsoft.com/office/drawing/2017/decorative" xmlns="" val="1"/>
              </a:ext>
            </a:extLst>
          </p:cNvPr>
          <p:cNvSpPr>
            <a:spLocks noGrp="1"/>
          </p:cNvSpPr>
          <p:nvPr>
            <p:ph type="body" sz="quarter" idx="21" hasCustomPrompt="1"/>
          </p:nvPr>
        </p:nvSpPr>
        <p:spPr>
          <a:xfrm rot="19594102" flipH="1">
            <a:off x="584131" y="-142449"/>
            <a:ext cx="1218268" cy="6177109"/>
          </a:xfrm>
          <a:custGeom>
            <a:avLst/>
            <a:gdLst>
              <a:gd name="connsiteX0" fmla="*/ 1114975 w 1218268"/>
              <a:gd name="connsiteY0" fmla="*/ 1688918 h 6177109"/>
              <a:gd name="connsiteX1" fmla="*/ 1114975 w 1218268"/>
              <a:gd name="connsiteY1" fmla="*/ 5441035 h 6177109"/>
              <a:gd name="connsiteX2" fmla="*/ 1218268 w 1218268"/>
              <a:gd name="connsiteY2" fmla="*/ 5372844 h 6177109"/>
              <a:gd name="connsiteX3" fmla="*/ 1218268 w 1218268"/>
              <a:gd name="connsiteY3" fmla="*/ 1845382 h 6177109"/>
              <a:gd name="connsiteX4" fmla="*/ 675740 w 1218268"/>
              <a:gd name="connsiteY4" fmla="*/ 1023583 h 6177109"/>
              <a:gd name="connsiteX5" fmla="*/ 675740 w 1218268"/>
              <a:gd name="connsiteY5" fmla="*/ 5731005 h 6177109"/>
              <a:gd name="connsiteX6" fmla="*/ 951275 w 1218268"/>
              <a:gd name="connsiteY6" fmla="*/ 5549105 h 6177109"/>
              <a:gd name="connsiteX7" fmla="*/ 951275 w 1218268"/>
              <a:gd name="connsiteY7" fmla="*/ 1440952 h 6177109"/>
              <a:gd name="connsiteX8" fmla="*/ 0 w 1218268"/>
              <a:gd name="connsiteY8" fmla="*/ 0 h 6177109"/>
              <a:gd name="connsiteX9" fmla="*/ 0 w 1218268"/>
              <a:gd name="connsiteY9" fmla="*/ 6177109 h 6177109"/>
              <a:gd name="connsiteX10" fmla="*/ 485620 w 1218268"/>
              <a:gd name="connsiteY10" fmla="*/ 5856517 h 6177109"/>
              <a:gd name="connsiteX11" fmla="*/ 485620 w 1218268"/>
              <a:gd name="connsiteY11" fmla="*/ 735597 h 6177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8268" h="6177109">
                <a:moveTo>
                  <a:pt x="1114975" y="1688918"/>
                </a:moveTo>
                <a:lnTo>
                  <a:pt x="1114975" y="5441035"/>
                </a:lnTo>
                <a:lnTo>
                  <a:pt x="1218268" y="5372844"/>
                </a:lnTo>
                <a:lnTo>
                  <a:pt x="1218268" y="1845382"/>
                </a:lnTo>
                <a:close/>
                <a:moveTo>
                  <a:pt x="675740" y="1023583"/>
                </a:moveTo>
                <a:lnTo>
                  <a:pt x="675740" y="5731005"/>
                </a:lnTo>
                <a:lnTo>
                  <a:pt x="951275" y="5549105"/>
                </a:lnTo>
                <a:lnTo>
                  <a:pt x="951275" y="1440952"/>
                </a:lnTo>
                <a:close/>
                <a:moveTo>
                  <a:pt x="0" y="0"/>
                </a:moveTo>
                <a:lnTo>
                  <a:pt x="0" y="6177109"/>
                </a:lnTo>
                <a:lnTo>
                  <a:pt x="485620" y="5856517"/>
                </a:lnTo>
                <a:lnTo>
                  <a:pt x="485620" y="735597"/>
                </a:lnTo>
                <a:close/>
              </a:path>
            </a:pathLst>
          </a:custGeom>
          <a:solidFill>
            <a:schemeClr val="bg1"/>
          </a:solidFill>
          <a:effectLst/>
        </p:spPr>
        <p:txBody>
          <a:bodyPr wrap="square" rtlCol="0">
            <a:noAutofit/>
          </a:bodyPr>
          <a:lstStyle>
            <a:lvl1pPr marL="0" indent="0">
              <a:buNone/>
              <a:defRPr>
                <a:solidFill>
                  <a:schemeClr val="tx1">
                    <a:alpha val="0"/>
                  </a:schemeClr>
                </a:solidFill>
              </a:defRPr>
            </a:lvl1pPr>
          </a:lstStyle>
          <a:p>
            <a:pPr lvl="0" rtl="0"/>
            <a:r>
              <a:rPr lang="it-IT" noProof="0"/>
              <a:t>I</a:t>
            </a:r>
          </a:p>
        </p:txBody>
      </p:sp>
      <p:sp>
        <p:nvSpPr>
          <p:cNvPr id="15" name="Segnaposto immagine 14">
            <a:extLst>
              <a:ext uri="{FF2B5EF4-FFF2-40B4-BE49-F238E27FC236}">
                <a16:creationId xmlns:a16="http://schemas.microsoft.com/office/drawing/2014/main" xmlns="" id="{B9454D95-B362-4CB6-B706-EB2022A3342D}"/>
              </a:ext>
              <a:ext uri="{C183D7F6-B498-43B3-948B-1728B52AA6E4}">
                <adec:decorative xmlns:adec="http://schemas.microsoft.com/office/drawing/2017/decorative" xmlns="" val="1"/>
              </a:ext>
            </a:extLst>
          </p:cNvPr>
          <p:cNvSpPr>
            <a:spLocks noGrp="1"/>
          </p:cNvSpPr>
          <p:nvPr>
            <p:ph type="pic" sz="quarter" idx="11" hasCustomPrompt="1"/>
          </p:nvPr>
        </p:nvSpPr>
        <p:spPr>
          <a:xfrm>
            <a:off x="3124200" y="0"/>
            <a:ext cx="9067800" cy="6858000"/>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solidFill>
            <a:schemeClr val="bg1"/>
          </a:solidFill>
        </p:spPr>
        <p:txBody>
          <a:bodyPr wrap="square" rtlCol="0" anchor="ctr">
            <a:noAutofit/>
          </a:bodyPr>
          <a:lstStyle>
            <a:lvl1pPr marL="0" indent="0" algn="ctr">
              <a:buNone/>
              <a:defRPr/>
            </a:lvl1pPr>
          </a:lstStyle>
          <a:p>
            <a:pPr rtl="0"/>
            <a:r>
              <a:rPr lang="it-IT" noProof="0"/>
              <a:t>Inserire immagine</a:t>
            </a:r>
          </a:p>
        </p:txBody>
      </p:sp>
      <p:sp>
        <p:nvSpPr>
          <p:cNvPr id="17" name="Segnaposto testo 16">
            <a:extLst>
              <a:ext uri="{FF2B5EF4-FFF2-40B4-BE49-F238E27FC236}">
                <a16:creationId xmlns:a16="http://schemas.microsoft.com/office/drawing/2014/main" xmlns="" id="{FF9E63E5-568A-4FA2-9851-E5BFA12B85D1}"/>
              </a:ext>
              <a:ext uri="{C183D7F6-B498-43B3-948B-1728B52AA6E4}">
                <adec:decorative xmlns:adec="http://schemas.microsoft.com/office/drawing/2017/decorative" xmlns="" val="1"/>
              </a:ext>
            </a:extLst>
          </p:cNvPr>
          <p:cNvSpPr>
            <a:spLocks noGrp="1"/>
          </p:cNvSpPr>
          <p:nvPr>
            <p:ph type="body" sz="quarter" idx="12" hasCustomPrompt="1"/>
          </p:nvPr>
        </p:nvSpPr>
        <p:spPr>
          <a:xfrm>
            <a:off x="533400" y="266700"/>
            <a:ext cx="5105400" cy="63246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p:nvPr>
        </p:nvSpPr>
        <p:spPr>
          <a:xfrm>
            <a:off x="933450" y="762000"/>
            <a:ext cx="4381500" cy="3429000"/>
          </a:xfrm>
        </p:spPr>
        <p:txBody>
          <a:bodyPr rtlCol="0" anchor="ctr">
            <a:normAutofit/>
          </a:bodyPr>
          <a:lstStyle>
            <a:lvl1pPr algn="ctr">
              <a:defRPr sz="5000" spc="200" baseline="0"/>
            </a:lvl1pPr>
          </a:lstStyle>
          <a:p>
            <a:pPr rtl="0"/>
            <a:r>
              <a:rPr lang="it-IT" noProof="0"/>
              <a:t>Fare clic per modificare lo stile del titolo dello schema</a:t>
            </a:r>
          </a:p>
        </p:txBody>
      </p:sp>
      <p:sp>
        <p:nvSpPr>
          <p:cNvPr id="3" name="Sottotitolo 2"/>
          <p:cNvSpPr>
            <a:spLocks noGrp="1"/>
          </p:cNvSpPr>
          <p:nvPr>
            <p:ph type="subTitle" idx="1"/>
          </p:nvPr>
        </p:nvSpPr>
        <p:spPr>
          <a:xfrm>
            <a:off x="933450" y="4343400"/>
            <a:ext cx="4381500" cy="1355732"/>
          </a:xfrm>
        </p:spPr>
        <p:txBody>
          <a:bodyPr lIns="91440" rIns="91440" rtlCol="0" anchor="t">
            <a:normAutofit/>
          </a:bodyPr>
          <a:lstStyle>
            <a:lvl1pPr marL="0" indent="0" algn="ctr">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7" name="Segnaposto testo 16">
            <a:extLst>
              <a:ext uri="{FF2B5EF4-FFF2-40B4-BE49-F238E27FC236}">
                <a16:creationId xmlns:a16="http://schemas.microsoft.com/office/drawing/2014/main" xmlns="" id="{D6D785D2-DAEB-48F3-AB8A-2954F03ACD2B}"/>
              </a:ext>
              <a:ext uri="{C183D7F6-B498-43B3-948B-1728B52AA6E4}">
                <adec:decorative xmlns:adec="http://schemas.microsoft.com/office/drawing/2017/decorative" xmlns="" val="1"/>
              </a:ext>
            </a:extLst>
          </p:cNvPr>
          <p:cNvSpPr>
            <a:spLocks noGrp="1"/>
          </p:cNvSpPr>
          <p:nvPr>
            <p:ph type="body" sz="quarter" idx="13" hasCustomPrompt="1"/>
          </p:nvPr>
        </p:nvSpPr>
        <p:spPr>
          <a:xfrm rot="10800000" flipV="1">
            <a:off x="314325" y="4953000"/>
            <a:ext cx="1143000" cy="1790700"/>
          </a:xfrm>
          <a:prstGeom prst="triangle">
            <a:avLst>
              <a:gd name="adj" fmla="val 100000"/>
            </a:avLst>
          </a:prstGeo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Tree>
    <p:extLst>
      <p:ext uri="{BB962C8B-B14F-4D97-AF65-F5344CB8AC3E}">
        <p14:creationId xmlns:p14="http://schemas.microsoft.com/office/powerpoint/2010/main" val="10499226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1134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8" name="Segnaposto numero diapositiva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24" name="Figura a mano libera: Forma 23">
            <a:extLst>
              <a:ext uri="{FF2B5EF4-FFF2-40B4-BE49-F238E27FC236}">
                <a16:creationId xmlns:a16="http://schemas.microsoft.com/office/drawing/2014/main" xmlns=""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5" name="Figura a mano libera: Forma 24">
            <a:extLst>
              <a:ext uri="{FF2B5EF4-FFF2-40B4-BE49-F238E27FC236}">
                <a16:creationId xmlns:a16="http://schemas.microsoft.com/office/drawing/2014/main" xmlns=""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6" name="Figura a mano libera: Forma 25">
            <a:extLst>
              <a:ext uri="{FF2B5EF4-FFF2-40B4-BE49-F238E27FC236}">
                <a16:creationId xmlns:a16="http://schemas.microsoft.com/office/drawing/2014/main" xmlns=""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7" name="Figura a mano libera: Forma 26">
            <a:extLst>
              <a:ext uri="{FF2B5EF4-FFF2-40B4-BE49-F238E27FC236}">
                <a16:creationId xmlns:a16="http://schemas.microsoft.com/office/drawing/2014/main" xmlns=""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8" name="Figura a mano libera: Forma 27">
            <a:extLst>
              <a:ext uri="{FF2B5EF4-FFF2-40B4-BE49-F238E27FC236}">
                <a16:creationId xmlns:a16="http://schemas.microsoft.com/office/drawing/2014/main" xmlns=""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9" name="Figura a mano libera: Forma 28">
            <a:extLst>
              <a:ext uri="{FF2B5EF4-FFF2-40B4-BE49-F238E27FC236}">
                <a16:creationId xmlns:a16="http://schemas.microsoft.com/office/drawing/2014/main" xmlns=""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0" name="Figura a mano libera: Forma 29">
            <a:extLst>
              <a:ext uri="{FF2B5EF4-FFF2-40B4-BE49-F238E27FC236}">
                <a16:creationId xmlns:a16="http://schemas.microsoft.com/office/drawing/2014/main" xmlns=""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1" name="Figura a mano libera: Forma 30">
            <a:extLst>
              <a:ext uri="{FF2B5EF4-FFF2-40B4-BE49-F238E27FC236}">
                <a16:creationId xmlns:a16="http://schemas.microsoft.com/office/drawing/2014/main" xmlns=""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2" name="Figura a mano libera: Forma 31">
            <a:extLst>
              <a:ext uri="{FF2B5EF4-FFF2-40B4-BE49-F238E27FC236}">
                <a16:creationId xmlns:a16="http://schemas.microsoft.com/office/drawing/2014/main" xmlns=""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3" name="Figura a mano libera: Forma 32">
            <a:extLst>
              <a:ext uri="{FF2B5EF4-FFF2-40B4-BE49-F238E27FC236}">
                <a16:creationId xmlns:a16="http://schemas.microsoft.com/office/drawing/2014/main" xmlns=""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4" name="Figura a mano libera: Forma 33">
            <a:extLst>
              <a:ext uri="{FF2B5EF4-FFF2-40B4-BE49-F238E27FC236}">
                <a16:creationId xmlns:a16="http://schemas.microsoft.com/office/drawing/2014/main" xmlns=""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5" name="Figura a mano libera: Forma 34">
            <a:extLst>
              <a:ext uri="{FF2B5EF4-FFF2-40B4-BE49-F238E27FC236}">
                <a16:creationId xmlns:a16="http://schemas.microsoft.com/office/drawing/2014/main" xmlns=""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6" name="Figura a mano libera: Forma 35">
            <a:extLst>
              <a:ext uri="{FF2B5EF4-FFF2-40B4-BE49-F238E27FC236}">
                <a16:creationId xmlns:a16="http://schemas.microsoft.com/office/drawing/2014/main" xmlns=""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7" name="Figura a mano libera: Forma 36">
            <a:extLst>
              <a:ext uri="{FF2B5EF4-FFF2-40B4-BE49-F238E27FC236}">
                <a16:creationId xmlns:a16="http://schemas.microsoft.com/office/drawing/2014/main" xmlns=""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Tree>
    <p:extLst>
      <p:ext uri="{BB962C8B-B14F-4D97-AF65-F5344CB8AC3E}">
        <p14:creationId xmlns:p14="http://schemas.microsoft.com/office/powerpoint/2010/main" val="173450163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40EE479C-D1F6-4BAC-80D2-90EF74E3261A}"/>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xmlns="" id="{A22238F2-C6EC-476F-8371-119AECBA5622}"/>
              </a:ext>
            </a:extLst>
          </p:cNvPr>
          <p:cNvSpPr>
            <a:spLocks noGrp="1"/>
          </p:cNvSpPr>
          <p:nvPr>
            <p:ph sz="half" idx="1"/>
          </p:nvPr>
        </p:nvSpPr>
        <p:spPr>
          <a:xfrm>
            <a:off x="432000" y="1152000"/>
            <a:ext cx="5472000" cy="504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piè di pagina 7">
            <a:extLst>
              <a:ext uri="{FF2B5EF4-FFF2-40B4-BE49-F238E27FC236}">
                <a16:creationId xmlns:a16="http://schemas.microsoft.com/office/drawing/2014/main" xmlns="" id="{C9E47D86-FD0D-44D0-9B7F-9EDEBD11F9D6}"/>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9" name="Segnaposto numero diapositiva 8">
            <a:extLst>
              <a:ext uri="{FF2B5EF4-FFF2-40B4-BE49-F238E27FC236}">
                <a16:creationId xmlns:a16="http://schemas.microsoft.com/office/drawing/2014/main" xmlns="" id="{0A29F8B3-4723-4928-83E5-76C29D05F2FE}"/>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6" name="Segnaposto testo 5">
            <a:extLst>
              <a:ext uri="{FF2B5EF4-FFF2-40B4-BE49-F238E27FC236}">
                <a16:creationId xmlns:a16="http://schemas.microsoft.com/office/drawing/2014/main" xmlns="" id="{7867C73D-EE16-41D1-B7CE-A35C765E3B8D}"/>
              </a:ext>
            </a:extLst>
          </p:cNvPr>
          <p:cNvSpPr>
            <a:spLocks noGrp="1"/>
          </p:cNvSpPr>
          <p:nvPr>
            <p:ph type="body" sz="quarter" idx="12"/>
          </p:nvPr>
        </p:nvSpPr>
        <p:spPr>
          <a:xfrm>
            <a:off x="6299887" y="1152525"/>
            <a:ext cx="5472113"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Tree>
    <p:extLst>
      <p:ext uri="{BB962C8B-B14F-4D97-AF65-F5344CB8AC3E}">
        <p14:creationId xmlns:p14="http://schemas.microsoft.com/office/powerpoint/2010/main" val="89155218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360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8" name="Segnaposto numero diapositiva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5" name="Segnaposto testo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4301550" y="1152000"/>
            <a:ext cx="3600450"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1" name="Segnaposto testo 10">
            <a:extLst>
              <a:ext uri="{FF2B5EF4-FFF2-40B4-BE49-F238E27FC236}">
                <a16:creationId xmlns:a16="http://schemas.microsoft.com/office/drawing/2014/main" xmlns="" id="{5B4A252E-78C9-4F76-98A4-A4B580AD072A}"/>
              </a:ext>
            </a:extLst>
          </p:cNvPr>
          <p:cNvSpPr>
            <a:spLocks noGrp="1"/>
          </p:cNvSpPr>
          <p:nvPr>
            <p:ph type="body" sz="quarter" idx="13"/>
          </p:nvPr>
        </p:nvSpPr>
        <p:spPr>
          <a:xfrm>
            <a:off x="8171550" y="1152000"/>
            <a:ext cx="3600450"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Tree>
    <p:extLst>
      <p:ext uri="{BB962C8B-B14F-4D97-AF65-F5344CB8AC3E}">
        <p14:creationId xmlns:p14="http://schemas.microsoft.com/office/powerpoint/2010/main" val="26543880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xmlns="" id="{B1948E38-8FB0-4E51-A01C-C88794372E50}"/>
              </a:ext>
            </a:extLst>
          </p:cNvPr>
          <p:cNvSpPr>
            <a:spLocks noGrp="1"/>
          </p:cNvSpPr>
          <p:nvPr>
            <p:ph idx="1"/>
          </p:nvPr>
        </p:nvSpPr>
        <p:spPr>
          <a:xfrm>
            <a:off x="432000" y="1152000"/>
            <a:ext cx="2160000" cy="503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8" name="Segnaposto numero diapositiva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5" name="Segnaposto testo 4">
            <a:extLst>
              <a:ext uri="{FF2B5EF4-FFF2-40B4-BE49-F238E27FC236}">
                <a16:creationId xmlns:a16="http://schemas.microsoft.com/office/drawing/2014/main" xmlns="" id="{1F5B3657-F2AE-455A-BF81-1A0C2ACECD20}"/>
              </a:ext>
            </a:extLst>
          </p:cNvPr>
          <p:cNvSpPr>
            <a:spLocks noGrp="1"/>
          </p:cNvSpPr>
          <p:nvPr>
            <p:ph type="body" sz="quarter" idx="12"/>
          </p:nvPr>
        </p:nvSpPr>
        <p:spPr>
          <a:xfrm>
            <a:off x="2726412" y="1152525"/>
            <a:ext cx="2160588"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3" name="Segnaposto testo 12">
            <a:extLst>
              <a:ext uri="{FF2B5EF4-FFF2-40B4-BE49-F238E27FC236}">
                <a16:creationId xmlns:a16="http://schemas.microsoft.com/office/drawing/2014/main" xmlns="" id="{6A983D98-E0AB-429A-9EC2-B50D4216D691}"/>
              </a:ext>
            </a:extLst>
          </p:cNvPr>
          <p:cNvSpPr>
            <a:spLocks noGrp="1"/>
          </p:cNvSpPr>
          <p:nvPr>
            <p:ph type="body" sz="quarter" idx="13"/>
          </p:nvPr>
        </p:nvSpPr>
        <p:spPr>
          <a:xfrm>
            <a:off x="5021412" y="1152525"/>
            <a:ext cx="2160588"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5" name="Segnaposto testo 14">
            <a:extLst>
              <a:ext uri="{FF2B5EF4-FFF2-40B4-BE49-F238E27FC236}">
                <a16:creationId xmlns:a16="http://schemas.microsoft.com/office/drawing/2014/main" xmlns="" id="{755213BF-EF6D-45DC-A01B-DE6C2F23A6D2}"/>
              </a:ext>
            </a:extLst>
          </p:cNvPr>
          <p:cNvSpPr>
            <a:spLocks noGrp="1"/>
          </p:cNvSpPr>
          <p:nvPr>
            <p:ph type="body" sz="quarter" idx="14"/>
          </p:nvPr>
        </p:nvSpPr>
        <p:spPr>
          <a:xfrm>
            <a:off x="7316412" y="1148060"/>
            <a:ext cx="2160588"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7" name="Segnaposto testo 16">
            <a:extLst>
              <a:ext uri="{FF2B5EF4-FFF2-40B4-BE49-F238E27FC236}">
                <a16:creationId xmlns:a16="http://schemas.microsoft.com/office/drawing/2014/main" xmlns="" id="{77D6BBBA-F4A3-45D4-91BC-A405FFDC7C3D}"/>
              </a:ext>
            </a:extLst>
          </p:cNvPr>
          <p:cNvSpPr>
            <a:spLocks noGrp="1"/>
          </p:cNvSpPr>
          <p:nvPr>
            <p:ph type="body" sz="quarter" idx="15"/>
          </p:nvPr>
        </p:nvSpPr>
        <p:spPr>
          <a:xfrm>
            <a:off x="9611412" y="1152525"/>
            <a:ext cx="2160588" cy="50387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Tree>
    <p:extLst>
      <p:ext uri="{BB962C8B-B14F-4D97-AF65-F5344CB8AC3E}">
        <p14:creationId xmlns:p14="http://schemas.microsoft.com/office/powerpoint/2010/main" val="9748372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Punti elenco immagine">
    <p:spTree>
      <p:nvGrpSpPr>
        <p:cNvPr id="1" name=""/>
        <p:cNvGrpSpPr/>
        <p:nvPr/>
      </p:nvGrpSpPr>
      <p:grpSpPr>
        <a:xfrm>
          <a:off x="0" y="0"/>
          <a:ext cx="0" cy="0"/>
          <a:chOff x="0" y="0"/>
          <a:chExt cx="0" cy="0"/>
        </a:xfrm>
      </p:grpSpPr>
      <p:sp>
        <p:nvSpPr>
          <p:cNvPr id="28" name="Ovale 27">
            <a:extLst>
              <a:ext uri="{FF2B5EF4-FFF2-40B4-BE49-F238E27FC236}">
                <a16:creationId xmlns:a16="http://schemas.microsoft.com/office/drawing/2014/main" xmlns="" id="{2041BFF2-BC3B-3145-940D-004809E5A80A}"/>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9" name="Ovale 28">
            <a:extLst>
              <a:ext uri="{FF2B5EF4-FFF2-40B4-BE49-F238E27FC236}">
                <a16:creationId xmlns:a16="http://schemas.microsoft.com/office/drawing/2014/main" xmlns="" id="{A9906F5C-A183-DF45-AE48-C1D611CDC98D}"/>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0" name="Ovale 29">
            <a:extLst>
              <a:ext uri="{FF2B5EF4-FFF2-40B4-BE49-F238E27FC236}">
                <a16:creationId xmlns:a16="http://schemas.microsoft.com/office/drawing/2014/main" xmlns="" id="{C9CFF2EB-CD95-EA4D-810E-C9F8127071FE}"/>
              </a:ext>
            </a:extLst>
          </p:cNvPr>
          <p:cNvSpPr>
            <a:spLocks noChangeAspect="1"/>
          </p:cNvSpPr>
          <p:nvPr userDrawn="1"/>
        </p:nvSpPr>
        <p:spPr>
          <a:xfrm>
            <a:off x="7639529"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1" name="Ovale 30">
            <a:extLst>
              <a:ext uri="{FF2B5EF4-FFF2-40B4-BE49-F238E27FC236}">
                <a16:creationId xmlns:a16="http://schemas.microsoft.com/office/drawing/2014/main" xmlns="" id="{EE120266-68E0-504A-B1C8-F3369F5AF7C0}"/>
              </a:ext>
            </a:extLst>
          </p:cNvPr>
          <p:cNvSpPr>
            <a:spLocks noChangeAspect="1"/>
          </p:cNvSpPr>
          <p:nvPr userDrawn="1"/>
        </p:nvSpPr>
        <p:spPr>
          <a:xfrm>
            <a:off x="9933998"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9" name="Ovale 8">
            <a:extLst>
              <a:ext uri="{FF2B5EF4-FFF2-40B4-BE49-F238E27FC236}">
                <a16:creationId xmlns:a16="http://schemas.microsoft.com/office/drawing/2014/main" xmlns="" id="{4FB4A810-8614-AD44-B362-CE45C8C679CE}"/>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8" name="Segnaposto numero diapositiva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5" name="Segnaposto testo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it-IT"/>
              <a:t>Descrizione punto elenco</a:t>
            </a:r>
          </a:p>
        </p:txBody>
      </p:sp>
      <p:sp>
        <p:nvSpPr>
          <p:cNvPr id="13" name="Segnaposto testo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it-IT"/>
              <a:t>Descrizione punto elenco</a:t>
            </a:r>
          </a:p>
        </p:txBody>
      </p:sp>
      <p:sp>
        <p:nvSpPr>
          <p:cNvPr id="15" name="Segnaposto testo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7315012" y="4683647"/>
            <a:ext cx="2160588" cy="900000"/>
          </a:xfrm>
        </p:spPr>
        <p:txBody>
          <a:bodyPr rtlCol="0"/>
          <a:lstStyle>
            <a:lvl1pPr marL="0" indent="0" algn="ctr">
              <a:buNone/>
              <a:defRPr sz="1600"/>
            </a:lvl1pPr>
          </a:lstStyle>
          <a:p>
            <a:pPr lvl="0" rtl="0"/>
            <a:r>
              <a:rPr lang="it-IT"/>
              <a:t>Descrizione punto elenco</a:t>
            </a:r>
          </a:p>
        </p:txBody>
      </p:sp>
      <p:sp>
        <p:nvSpPr>
          <p:cNvPr id="17" name="Segnaposto testo 16">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9609481" y="4688112"/>
            <a:ext cx="2160588" cy="900000"/>
          </a:xfrm>
        </p:spPr>
        <p:txBody>
          <a:bodyPr rtlCol="0"/>
          <a:lstStyle>
            <a:lvl1pPr marL="0" indent="0" algn="ctr">
              <a:buNone/>
              <a:defRPr sz="1600"/>
            </a:lvl1pPr>
          </a:lstStyle>
          <a:p>
            <a:pPr lvl="0" rtl="0"/>
            <a:r>
              <a:rPr lang="it-IT"/>
              <a:t>Descrizione punto elenco</a:t>
            </a:r>
          </a:p>
        </p:txBody>
      </p:sp>
      <p:sp>
        <p:nvSpPr>
          <p:cNvPr id="6" name="Segnaposto testo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j-lt"/>
              </a:defRPr>
            </a:lvl1pPr>
          </a:lstStyle>
          <a:p>
            <a:pPr lvl="0" rtl="0"/>
            <a:r>
              <a:rPr lang="it-IT"/>
              <a:t>Punto elenco 1</a:t>
            </a:r>
          </a:p>
        </p:txBody>
      </p:sp>
      <p:sp>
        <p:nvSpPr>
          <p:cNvPr id="10" name="Segnaposto testo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j-lt"/>
              </a:defRPr>
            </a:lvl1pPr>
          </a:lstStyle>
          <a:p>
            <a:pPr lvl="0" rtl="0"/>
            <a:r>
              <a:rPr lang="it-IT"/>
              <a:t>Punto elenco 2</a:t>
            </a:r>
          </a:p>
        </p:txBody>
      </p:sp>
      <p:sp>
        <p:nvSpPr>
          <p:cNvPr id="12" name="Segnaposto testo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it-IT"/>
              <a:t>Punto elenco 3</a:t>
            </a:r>
          </a:p>
        </p:txBody>
      </p:sp>
      <p:sp>
        <p:nvSpPr>
          <p:cNvPr id="16" name="Segnaposto testo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7315013" y="3926335"/>
            <a:ext cx="2160587" cy="504000"/>
          </a:xfrm>
        </p:spPr>
        <p:txBody>
          <a:bodyPr rtlCol="0"/>
          <a:lstStyle>
            <a:lvl1pPr marL="0" indent="0" algn="ctr">
              <a:buNone/>
              <a:defRPr b="1">
                <a:latin typeface="+mj-lt"/>
              </a:defRPr>
            </a:lvl1pPr>
          </a:lstStyle>
          <a:p>
            <a:pPr lvl="0" rtl="0"/>
            <a:r>
              <a:rPr lang="it-IT"/>
              <a:t>Punto elenco 4</a:t>
            </a:r>
          </a:p>
        </p:txBody>
      </p:sp>
      <p:sp>
        <p:nvSpPr>
          <p:cNvPr id="19" name="Segnaposto testo 18">
            <a:extLst>
              <a:ext uri="{FF2B5EF4-FFF2-40B4-BE49-F238E27FC236}">
                <a16:creationId xmlns:a16="http://schemas.microsoft.com/office/drawing/2014/main" xmlns="" id="{B01E9EA3-8BD6-4531-812C-663C75428B76}"/>
              </a:ext>
            </a:extLst>
          </p:cNvPr>
          <p:cNvSpPr>
            <a:spLocks noGrp="1"/>
          </p:cNvSpPr>
          <p:nvPr>
            <p:ph type="body" sz="quarter" idx="20" hasCustomPrompt="1"/>
          </p:nvPr>
        </p:nvSpPr>
        <p:spPr>
          <a:xfrm>
            <a:off x="9609481" y="3926335"/>
            <a:ext cx="2160588" cy="504000"/>
          </a:xfrm>
        </p:spPr>
        <p:txBody>
          <a:bodyPr rtlCol="0"/>
          <a:lstStyle>
            <a:lvl1pPr marL="0" indent="0" algn="ctr">
              <a:buNone/>
              <a:defRPr b="1">
                <a:latin typeface="+mj-lt"/>
              </a:defRPr>
            </a:lvl1pPr>
          </a:lstStyle>
          <a:p>
            <a:pPr lvl="0" rtl="0"/>
            <a:r>
              <a:rPr lang="it-IT"/>
              <a:t>Punto elenco 5</a:t>
            </a:r>
          </a:p>
        </p:txBody>
      </p:sp>
      <p:sp>
        <p:nvSpPr>
          <p:cNvPr id="21" name="Segnaposto testo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it-IT"/>
              <a:t>Descrizione punto elenco</a:t>
            </a:r>
          </a:p>
        </p:txBody>
      </p:sp>
      <p:sp>
        <p:nvSpPr>
          <p:cNvPr id="4" name="Segnaposto immagine 3">
            <a:extLst>
              <a:ext uri="{FF2B5EF4-FFF2-40B4-BE49-F238E27FC236}">
                <a16:creationId xmlns:a16="http://schemas.microsoft.com/office/drawing/2014/main" xmlns="" id="{B0B1F8F6-73A5-F142-8A28-094DA998B5F5}"/>
              </a:ext>
            </a:extLst>
          </p:cNvPr>
          <p:cNvSpPr>
            <a:spLocks noGrp="1"/>
          </p:cNvSpPr>
          <p:nvPr>
            <p:ph type="pic" sz="quarter" idx="27"/>
          </p:nvPr>
        </p:nvSpPr>
        <p:spPr>
          <a:xfrm>
            <a:off x="973594" y="2358091"/>
            <a:ext cx="1079796" cy="854075"/>
          </a:xfrm>
        </p:spPr>
        <p:txBody>
          <a:bodyPr rtlCol="0"/>
          <a:lstStyle>
            <a:lvl1pPr marL="0" indent="0">
              <a:buNone/>
              <a:defRPr sz="1600"/>
            </a:lvl1pPr>
          </a:lstStyle>
          <a:p>
            <a:pPr rtl="0"/>
            <a:r>
              <a:rPr lang="it-IT"/>
              <a:t>Fare clic sull'icona per inserire un'immagine</a:t>
            </a:r>
          </a:p>
        </p:txBody>
      </p:sp>
      <p:sp>
        <p:nvSpPr>
          <p:cNvPr id="32" name="Segnaposto immagine 3">
            <a:extLst>
              <a:ext uri="{FF2B5EF4-FFF2-40B4-BE49-F238E27FC236}">
                <a16:creationId xmlns:a16="http://schemas.microsoft.com/office/drawing/2014/main" xmlns="" id="{F78A887E-89A6-244C-8AA4-484FE5358768}"/>
              </a:ext>
            </a:extLst>
          </p:cNvPr>
          <p:cNvSpPr>
            <a:spLocks noGrp="1"/>
          </p:cNvSpPr>
          <p:nvPr>
            <p:ph type="pic" sz="quarter" idx="28"/>
          </p:nvPr>
        </p:nvSpPr>
        <p:spPr>
          <a:xfrm>
            <a:off x="3267316" y="2358091"/>
            <a:ext cx="1079796" cy="854075"/>
          </a:xfrm>
        </p:spPr>
        <p:txBody>
          <a:bodyPr rtlCol="0"/>
          <a:lstStyle>
            <a:lvl1pPr marL="0" indent="0">
              <a:buNone/>
              <a:defRPr sz="1600"/>
            </a:lvl1pPr>
          </a:lstStyle>
          <a:p>
            <a:pPr rtl="0"/>
            <a:r>
              <a:rPr lang="it-IT"/>
              <a:t>Fare clic sull'icona per inserire un'immagine</a:t>
            </a:r>
          </a:p>
        </p:txBody>
      </p:sp>
      <p:sp>
        <p:nvSpPr>
          <p:cNvPr id="33" name="Segnaposto immagine 3">
            <a:extLst>
              <a:ext uri="{FF2B5EF4-FFF2-40B4-BE49-F238E27FC236}">
                <a16:creationId xmlns:a16="http://schemas.microsoft.com/office/drawing/2014/main" xmlns="" id="{52B18661-99A8-214A-A089-09F11F1EB5C4}"/>
              </a:ext>
            </a:extLst>
          </p:cNvPr>
          <p:cNvSpPr>
            <a:spLocks noGrp="1"/>
          </p:cNvSpPr>
          <p:nvPr>
            <p:ph type="pic" sz="quarter" idx="29"/>
          </p:nvPr>
        </p:nvSpPr>
        <p:spPr>
          <a:xfrm>
            <a:off x="5561038" y="2358091"/>
            <a:ext cx="1079796" cy="854075"/>
          </a:xfrm>
        </p:spPr>
        <p:txBody>
          <a:bodyPr rtlCol="0"/>
          <a:lstStyle>
            <a:lvl1pPr marL="0" indent="0">
              <a:buNone/>
              <a:defRPr sz="1600"/>
            </a:lvl1pPr>
          </a:lstStyle>
          <a:p>
            <a:pPr rtl="0"/>
            <a:r>
              <a:rPr lang="it-IT"/>
              <a:t>Fare clic sull'icona per inserire un'immagine</a:t>
            </a:r>
          </a:p>
        </p:txBody>
      </p:sp>
      <p:sp>
        <p:nvSpPr>
          <p:cNvPr id="34" name="Segnaposto immagine 3">
            <a:extLst>
              <a:ext uri="{FF2B5EF4-FFF2-40B4-BE49-F238E27FC236}">
                <a16:creationId xmlns:a16="http://schemas.microsoft.com/office/drawing/2014/main" xmlns="" id="{69D5F0B5-DE10-D646-9244-6B4289E7793E}"/>
              </a:ext>
            </a:extLst>
          </p:cNvPr>
          <p:cNvSpPr>
            <a:spLocks noGrp="1"/>
          </p:cNvSpPr>
          <p:nvPr>
            <p:ph type="pic" sz="quarter" idx="30"/>
          </p:nvPr>
        </p:nvSpPr>
        <p:spPr>
          <a:xfrm>
            <a:off x="7854760" y="2358091"/>
            <a:ext cx="1079796" cy="854075"/>
          </a:xfrm>
        </p:spPr>
        <p:txBody>
          <a:bodyPr rtlCol="0"/>
          <a:lstStyle>
            <a:lvl1pPr marL="0" indent="0">
              <a:buNone/>
              <a:defRPr sz="1600"/>
            </a:lvl1pPr>
          </a:lstStyle>
          <a:p>
            <a:pPr rtl="0"/>
            <a:r>
              <a:rPr lang="it-IT"/>
              <a:t>Fare clic sull'icona per inserire un'immagine</a:t>
            </a:r>
          </a:p>
        </p:txBody>
      </p:sp>
      <p:sp>
        <p:nvSpPr>
          <p:cNvPr id="35" name="Segnaposto immagine 3">
            <a:extLst>
              <a:ext uri="{FF2B5EF4-FFF2-40B4-BE49-F238E27FC236}">
                <a16:creationId xmlns:a16="http://schemas.microsoft.com/office/drawing/2014/main" xmlns="" id="{72B87CCD-6D17-844B-87EF-F8BC69D79B06}"/>
              </a:ext>
            </a:extLst>
          </p:cNvPr>
          <p:cNvSpPr>
            <a:spLocks noGrp="1"/>
          </p:cNvSpPr>
          <p:nvPr>
            <p:ph type="pic" sz="quarter" idx="31"/>
          </p:nvPr>
        </p:nvSpPr>
        <p:spPr>
          <a:xfrm>
            <a:off x="10148481" y="2358091"/>
            <a:ext cx="1079796" cy="854075"/>
          </a:xfrm>
        </p:spPr>
        <p:txBody>
          <a:bodyPr rtlCol="0"/>
          <a:lstStyle>
            <a:lvl1pPr marL="0" indent="0">
              <a:buNone/>
              <a:defRPr sz="1600"/>
            </a:lvl1pPr>
          </a:lstStyle>
          <a:p>
            <a:pPr rtl="0"/>
            <a:r>
              <a:rPr lang="it-IT"/>
              <a:t>Fare clic sull'icona per inserire un'immagine</a:t>
            </a:r>
          </a:p>
        </p:txBody>
      </p:sp>
    </p:spTree>
    <p:extLst>
      <p:ext uri="{BB962C8B-B14F-4D97-AF65-F5344CB8AC3E}">
        <p14:creationId xmlns:p14="http://schemas.microsoft.com/office/powerpoint/2010/main" val="198802663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3 punti elenco immagine a sinistra">
    <p:spTree>
      <p:nvGrpSpPr>
        <p:cNvPr id="1" name=""/>
        <p:cNvGrpSpPr/>
        <p:nvPr/>
      </p:nvGrpSpPr>
      <p:grpSpPr>
        <a:xfrm>
          <a:off x="0" y="0"/>
          <a:ext cx="0" cy="0"/>
          <a:chOff x="0" y="0"/>
          <a:chExt cx="0" cy="0"/>
        </a:xfrm>
      </p:grpSpPr>
      <p:sp>
        <p:nvSpPr>
          <p:cNvPr id="20" name="Ovale 19">
            <a:extLst>
              <a:ext uri="{FF2B5EF4-FFF2-40B4-BE49-F238E27FC236}">
                <a16:creationId xmlns:a16="http://schemas.microsoft.com/office/drawing/2014/main" xmlns="" id="{019D3C0C-316D-A045-BC1B-D508718E47A9}"/>
              </a:ext>
            </a:extLst>
          </p:cNvPr>
          <p:cNvSpPr>
            <a:spLocks noChangeAspect="1"/>
          </p:cNvSpPr>
          <p:nvPr userDrawn="1"/>
        </p:nvSpPr>
        <p:spPr>
          <a:xfrm>
            <a:off x="3050592"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2" name="Ovale 21">
            <a:extLst>
              <a:ext uri="{FF2B5EF4-FFF2-40B4-BE49-F238E27FC236}">
                <a16:creationId xmlns:a16="http://schemas.microsoft.com/office/drawing/2014/main" xmlns="" id="{56D90BAC-4672-454F-9B98-7A6F31D7B3F7}"/>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6" name="Ovale 25">
            <a:extLst>
              <a:ext uri="{FF2B5EF4-FFF2-40B4-BE49-F238E27FC236}">
                <a16:creationId xmlns:a16="http://schemas.microsoft.com/office/drawing/2014/main" xmlns="" id="{21146660-9CB0-D241-ACBC-5C0A9FC8AD1A}"/>
              </a:ext>
            </a:extLst>
          </p:cNvPr>
          <p:cNvSpPr>
            <a:spLocks noChangeAspect="1"/>
          </p:cNvSpPr>
          <p:nvPr userDrawn="1"/>
        </p:nvSpPr>
        <p:spPr>
          <a:xfrm>
            <a:off x="75911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7" name="Segnaposto immagine 3">
            <a:extLst>
              <a:ext uri="{FF2B5EF4-FFF2-40B4-BE49-F238E27FC236}">
                <a16:creationId xmlns:a16="http://schemas.microsoft.com/office/drawing/2014/main" xmlns="" id="{831AC394-0DDA-6F4A-B2D3-6D95CD866486}"/>
              </a:ext>
            </a:extLst>
          </p:cNvPr>
          <p:cNvSpPr>
            <a:spLocks noGrp="1"/>
          </p:cNvSpPr>
          <p:nvPr>
            <p:ph type="pic" sz="quarter" idx="27"/>
          </p:nvPr>
        </p:nvSpPr>
        <p:spPr>
          <a:xfrm>
            <a:off x="917447" y="2358091"/>
            <a:ext cx="1192090" cy="854075"/>
          </a:xfrm>
        </p:spPr>
        <p:txBody>
          <a:bodyPr rtlCol="0"/>
          <a:lstStyle>
            <a:lvl1pPr marL="0" indent="0">
              <a:buNone/>
              <a:defRPr sz="1600"/>
            </a:lvl1pPr>
          </a:lstStyle>
          <a:p>
            <a:pPr rtl="0"/>
            <a:r>
              <a:rPr lang="it-IT"/>
              <a:t>Fare clic sull'icona per inserire un'immagine</a:t>
            </a:r>
          </a:p>
        </p:txBody>
      </p:sp>
      <p:sp>
        <p:nvSpPr>
          <p:cNvPr id="28" name="Segnaposto immagine 3">
            <a:extLst>
              <a:ext uri="{FF2B5EF4-FFF2-40B4-BE49-F238E27FC236}">
                <a16:creationId xmlns:a16="http://schemas.microsoft.com/office/drawing/2014/main" xmlns="" id="{B1A58D5B-A4BA-F446-90DA-1B6B207869A8}"/>
              </a:ext>
            </a:extLst>
          </p:cNvPr>
          <p:cNvSpPr>
            <a:spLocks noGrp="1"/>
          </p:cNvSpPr>
          <p:nvPr>
            <p:ph type="pic" sz="quarter" idx="28"/>
          </p:nvPr>
        </p:nvSpPr>
        <p:spPr>
          <a:xfrm>
            <a:off x="3211169" y="2358091"/>
            <a:ext cx="1192090" cy="854075"/>
          </a:xfrm>
        </p:spPr>
        <p:txBody>
          <a:bodyPr rtlCol="0"/>
          <a:lstStyle>
            <a:lvl1pPr marL="0" indent="0">
              <a:buNone/>
              <a:defRPr sz="1600"/>
            </a:lvl1pPr>
          </a:lstStyle>
          <a:p>
            <a:pPr rtl="0"/>
            <a:r>
              <a:rPr lang="it-IT"/>
              <a:t>Fare clic sull'icona per inserire un'immagine</a:t>
            </a:r>
          </a:p>
        </p:txBody>
      </p:sp>
      <p:sp>
        <p:nvSpPr>
          <p:cNvPr id="29" name="Segnaposto immagine 3">
            <a:extLst>
              <a:ext uri="{FF2B5EF4-FFF2-40B4-BE49-F238E27FC236}">
                <a16:creationId xmlns:a16="http://schemas.microsoft.com/office/drawing/2014/main" xmlns="" id="{7912C149-C249-1940-AF83-360853E78C26}"/>
              </a:ext>
            </a:extLst>
          </p:cNvPr>
          <p:cNvSpPr>
            <a:spLocks noGrp="1"/>
          </p:cNvSpPr>
          <p:nvPr>
            <p:ph type="pic" sz="quarter" idx="29"/>
          </p:nvPr>
        </p:nvSpPr>
        <p:spPr>
          <a:xfrm>
            <a:off x="5504891" y="2358091"/>
            <a:ext cx="1192090" cy="854075"/>
          </a:xfrm>
        </p:spPr>
        <p:txBody>
          <a:bodyPr rtlCol="0"/>
          <a:lstStyle>
            <a:lvl1pPr marL="0" indent="0">
              <a:buNone/>
              <a:defRPr sz="1600"/>
            </a:lvl1pPr>
          </a:lstStyle>
          <a:p>
            <a:pPr rtl="0"/>
            <a:r>
              <a:rPr lang="it-IT"/>
              <a:t>Fare clic sull'icona per inserire un'immagine</a:t>
            </a:r>
          </a:p>
        </p:txBody>
      </p:sp>
      <p:sp>
        <p:nvSpPr>
          <p:cNvPr id="42" name="Rettangolo 41">
            <a:extLst>
              <a:ext uri="{FF2B5EF4-FFF2-40B4-BE49-F238E27FC236}">
                <a16:creationId xmlns:a16="http://schemas.microsoft.com/office/drawing/2014/main" xmlns="" id="{D24854E3-04DE-4154-AD8A-9F8AC3E4EE33}"/>
              </a:ext>
            </a:extLst>
          </p:cNvPr>
          <p:cNvSpPr/>
          <p:nvPr userDrawn="1"/>
        </p:nvSpPr>
        <p:spPr>
          <a:xfrm>
            <a:off x="7632650" y="86714"/>
            <a:ext cx="4472635"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1" name="Segnaposto immagine 40">
            <a:extLst>
              <a:ext uri="{FF2B5EF4-FFF2-40B4-BE49-F238E27FC236}">
                <a16:creationId xmlns:a16="http://schemas.microsoft.com/office/drawing/2014/main" xmlns="" id="{5BDD2BB3-B6A3-404C-846E-13E06B2F1662}"/>
              </a:ext>
            </a:extLst>
          </p:cNvPr>
          <p:cNvSpPr>
            <a:spLocks noGrp="1"/>
          </p:cNvSpPr>
          <p:nvPr>
            <p:ph type="pic" sz="quarter" idx="25" hasCustomPrompt="1"/>
          </p:nvPr>
        </p:nvSpPr>
        <p:spPr>
          <a:xfrm>
            <a:off x="7632650" y="86714"/>
            <a:ext cx="4472635" cy="6478538"/>
          </a:xfrm>
          <a:custGeom>
            <a:avLst/>
            <a:gdLst>
              <a:gd name="connsiteX0" fmla="*/ 376782 w 4559351"/>
              <a:gd name="connsiteY0" fmla="*/ 5927210 h 6604145"/>
              <a:gd name="connsiteX1" fmla="*/ 1519837 w 4559351"/>
              <a:gd name="connsiteY1" fmla="*/ 6224579 h 6604145"/>
              <a:gd name="connsiteX2" fmla="*/ 1067656 w 4559351"/>
              <a:gd name="connsiteY2" fmla="*/ 6604145 h 6604145"/>
              <a:gd name="connsiteX3" fmla="*/ 567431 w 4559351"/>
              <a:gd name="connsiteY3" fmla="*/ 6347235 h 6604145"/>
              <a:gd name="connsiteX4" fmla="*/ 3770030 w 4559351"/>
              <a:gd name="connsiteY4" fmla="*/ 4729122 h 6604145"/>
              <a:gd name="connsiteX5" fmla="*/ 3830234 w 4559351"/>
              <a:gd name="connsiteY5" fmla="*/ 4893659 h 6604145"/>
              <a:gd name="connsiteX6" fmla="*/ 3125854 w 4559351"/>
              <a:gd name="connsiteY6" fmla="*/ 4949110 h 6604145"/>
              <a:gd name="connsiteX7" fmla="*/ 3170574 w 4559351"/>
              <a:gd name="connsiteY7" fmla="*/ 4030224 h 6604145"/>
              <a:gd name="connsiteX8" fmla="*/ 3437863 w 4559351"/>
              <a:gd name="connsiteY8" fmla="*/ 4760691 h 6604145"/>
              <a:gd name="connsiteX9" fmla="*/ 2793688 w 4559351"/>
              <a:gd name="connsiteY9" fmla="*/ 4980680 h 6604145"/>
              <a:gd name="connsiteX10" fmla="*/ 2501683 w 4559351"/>
              <a:gd name="connsiteY10" fmla="*/ 5003670 h 6604145"/>
              <a:gd name="connsiteX11" fmla="*/ 0 w 4559351"/>
              <a:gd name="connsiteY11" fmla="*/ 3396395 h 6604145"/>
              <a:gd name="connsiteX12" fmla="*/ 3032435 w 4559351"/>
              <a:gd name="connsiteY12" fmla="*/ 3966867 h 6604145"/>
              <a:gd name="connsiteX13" fmla="*/ 1101460 w 4559351"/>
              <a:gd name="connsiteY13" fmla="*/ 6039845 h 6604145"/>
              <a:gd name="connsiteX14" fmla="*/ 10881 w 4559351"/>
              <a:gd name="connsiteY14" fmla="*/ 5508230 h 6604145"/>
              <a:gd name="connsiteX15" fmla="*/ 0 w 4559351"/>
              <a:gd name="connsiteY15" fmla="*/ 5475113 h 6604145"/>
              <a:gd name="connsiteX16" fmla="*/ 0 w 4559351"/>
              <a:gd name="connsiteY16" fmla="*/ 2843941 h 6604145"/>
              <a:gd name="connsiteX17" fmla="*/ 1605508 w 4559351"/>
              <a:gd name="connsiteY17" fmla="*/ 3374908 h 6604145"/>
              <a:gd name="connsiteX18" fmla="*/ 1482045 w 4559351"/>
              <a:gd name="connsiteY18" fmla="*/ 3547687 h 6604145"/>
              <a:gd name="connsiteX19" fmla="*/ 0 w 4559351"/>
              <a:gd name="connsiteY19" fmla="*/ 3206607 h 6604145"/>
              <a:gd name="connsiteX20" fmla="*/ 0 w 4559351"/>
              <a:gd name="connsiteY20" fmla="*/ 0 h 6604145"/>
              <a:gd name="connsiteX21" fmla="*/ 4559351 w 4559351"/>
              <a:gd name="connsiteY21" fmla="*/ 0 h 6604145"/>
              <a:gd name="connsiteX22" fmla="*/ 4559351 w 4559351"/>
              <a:gd name="connsiteY22" fmla="*/ 4284646 h 6604145"/>
              <a:gd name="connsiteX23" fmla="*/ 0 w 4559351"/>
              <a:gd name="connsiteY23" fmla="*/ 2645102 h 6604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59351" h="6604145">
                <a:moveTo>
                  <a:pt x="376782" y="5927210"/>
                </a:moveTo>
                <a:lnTo>
                  <a:pt x="1519837" y="6224579"/>
                </a:lnTo>
                <a:lnTo>
                  <a:pt x="1067656" y="6604145"/>
                </a:lnTo>
                <a:lnTo>
                  <a:pt x="567431" y="6347235"/>
                </a:lnTo>
                <a:close/>
                <a:moveTo>
                  <a:pt x="3770030" y="4729122"/>
                </a:moveTo>
                <a:lnTo>
                  <a:pt x="3830234" y="4893659"/>
                </a:lnTo>
                <a:lnTo>
                  <a:pt x="3125854" y="4949110"/>
                </a:lnTo>
                <a:close/>
                <a:moveTo>
                  <a:pt x="3170574" y="4030224"/>
                </a:moveTo>
                <a:lnTo>
                  <a:pt x="3437863" y="4760691"/>
                </a:lnTo>
                <a:lnTo>
                  <a:pt x="2793688" y="4980680"/>
                </a:lnTo>
                <a:lnTo>
                  <a:pt x="2501683" y="5003670"/>
                </a:lnTo>
                <a:close/>
                <a:moveTo>
                  <a:pt x="0" y="3396395"/>
                </a:moveTo>
                <a:lnTo>
                  <a:pt x="3032435" y="3966867"/>
                </a:lnTo>
                <a:lnTo>
                  <a:pt x="1101460" y="6039845"/>
                </a:lnTo>
                <a:lnTo>
                  <a:pt x="10881" y="5508230"/>
                </a:lnTo>
                <a:lnTo>
                  <a:pt x="0" y="5475113"/>
                </a:lnTo>
                <a:close/>
                <a:moveTo>
                  <a:pt x="0" y="2843941"/>
                </a:moveTo>
                <a:lnTo>
                  <a:pt x="1605508" y="3374908"/>
                </a:lnTo>
                <a:lnTo>
                  <a:pt x="1482045" y="3547687"/>
                </a:lnTo>
                <a:lnTo>
                  <a:pt x="0" y="3206607"/>
                </a:lnTo>
                <a:close/>
                <a:moveTo>
                  <a:pt x="0" y="0"/>
                </a:moveTo>
                <a:lnTo>
                  <a:pt x="4559351" y="0"/>
                </a:lnTo>
                <a:lnTo>
                  <a:pt x="4559351" y="4284646"/>
                </a:lnTo>
                <a:lnTo>
                  <a:pt x="0" y="2645102"/>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Inserire o trascinare l'immagine qui</a:t>
            </a:r>
          </a:p>
        </p:txBody>
      </p:sp>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5" name="Segnaposto testo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726075" y="4688112"/>
            <a:ext cx="2160588" cy="900000"/>
          </a:xfrm>
        </p:spPr>
        <p:txBody>
          <a:bodyPr rtlCol="0"/>
          <a:lstStyle>
            <a:lvl1pPr marL="0" indent="0" algn="ctr">
              <a:buNone/>
              <a:defRPr sz="1600"/>
            </a:lvl1pPr>
          </a:lstStyle>
          <a:p>
            <a:pPr lvl="0" rtl="0"/>
            <a:r>
              <a:rPr lang="it-IT"/>
              <a:t>Descrizione punto elenco</a:t>
            </a:r>
          </a:p>
        </p:txBody>
      </p:sp>
      <p:sp>
        <p:nvSpPr>
          <p:cNvPr id="13" name="Segnaposto testo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it-IT"/>
              <a:t>Descrizione punto elenco</a:t>
            </a:r>
          </a:p>
        </p:txBody>
      </p:sp>
      <p:sp>
        <p:nvSpPr>
          <p:cNvPr id="6" name="Segnaposto testo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2160000" cy="504000"/>
          </a:xfrm>
        </p:spPr>
        <p:txBody>
          <a:bodyPr rtlCol="0"/>
          <a:lstStyle>
            <a:lvl1pPr marL="0" indent="0" algn="ctr">
              <a:buNone/>
              <a:defRPr b="1">
                <a:latin typeface="+mj-lt"/>
              </a:defRPr>
            </a:lvl1pPr>
          </a:lstStyle>
          <a:p>
            <a:pPr lvl="0" rtl="0"/>
            <a:r>
              <a:rPr lang="it-IT"/>
              <a:t>Punto elenco 1</a:t>
            </a:r>
          </a:p>
        </p:txBody>
      </p:sp>
      <p:sp>
        <p:nvSpPr>
          <p:cNvPr id="10" name="Segnaposto testo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726076" y="3926335"/>
            <a:ext cx="2160587" cy="504000"/>
          </a:xfrm>
        </p:spPr>
        <p:txBody>
          <a:bodyPr rtlCol="0"/>
          <a:lstStyle>
            <a:lvl1pPr marL="0" indent="0" algn="ctr">
              <a:buNone/>
              <a:defRPr b="1">
                <a:latin typeface="+mj-lt"/>
              </a:defRPr>
            </a:lvl1pPr>
          </a:lstStyle>
          <a:p>
            <a:pPr lvl="0" rtl="0"/>
            <a:r>
              <a:rPr lang="it-IT"/>
              <a:t>Punto elenco 2</a:t>
            </a:r>
          </a:p>
        </p:txBody>
      </p:sp>
      <p:sp>
        <p:nvSpPr>
          <p:cNvPr id="12" name="Segnaposto testo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it-IT"/>
              <a:t>Punto elenco 3</a:t>
            </a:r>
          </a:p>
        </p:txBody>
      </p:sp>
      <p:sp>
        <p:nvSpPr>
          <p:cNvPr id="21" name="Segnaposto testo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2094" y="4683350"/>
            <a:ext cx="2160000" cy="900000"/>
          </a:xfrm>
        </p:spPr>
        <p:txBody>
          <a:bodyPr rtlCol="0"/>
          <a:lstStyle>
            <a:lvl1pPr marL="0" indent="0" algn="ctr">
              <a:buNone/>
              <a:defRPr sz="1600"/>
            </a:lvl1pPr>
          </a:lstStyle>
          <a:p>
            <a:pPr lvl="0" rtl="0"/>
            <a:r>
              <a:rPr lang="it-IT"/>
              <a:t>Descrizione punto elenco</a:t>
            </a:r>
          </a:p>
        </p:txBody>
      </p:sp>
      <p:sp>
        <p:nvSpPr>
          <p:cNvPr id="51" name="Ottagono 50">
            <a:extLst>
              <a:ext uri="{FF2B5EF4-FFF2-40B4-BE49-F238E27FC236}">
                <a16:creationId xmlns:a16="http://schemas.microsoft.com/office/drawing/2014/main" xmlns=""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52" name="Ovale 51">
            <a:extLst>
              <a:ext uri="{FF2B5EF4-FFF2-40B4-BE49-F238E27FC236}">
                <a16:creationId xmlns:a16="http://schemas.microsoft.com/office/drawing/2014/main" xmlns=""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accent1"/>
              </a:solidFill>
            </a:endParaRPr>
          </a:p>
        </p:txBody>
      </p:sp>
      <p:sp>
        <p:nvSpPr>
          <p:cNvPr id="53" name="Ovale 52">
            <a:extLst>
              <a:ext uri="{FF2B5EF4-FFF2-40B4-BE49-F238E27FC236}">
                <a16:creationId xmlns:a16="http://schemas.microsoft.com/office/drawing/2014/main" xmlns=""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54" name="Ovale 53">
            <a:extLst>
              <a:ext uri="{FF2B5EF4-FFF2-40B4-BE49-F238E27FC236}">
                <a16:creationId xmlns:a16="http://schemas.microsoft.com/office/drawing/2014/main" xmlns=""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accent1"/>
              </a:solidFill>
            </a:endParaRPr>
          </a:p>
        </p:txBody>
      </p:sp>
      <p:sp>
        <p:nvSpPr>
          <p:cNvPr id="55" name="Segnaposto numero diapositiva 54">
            <a:extLst>
              <a:ext uri="{FF2B5EF4-FFF2-40B4-BE49-F238E27FC236}">
                <a16:creationId xmlns:a16="http://schemas.microsoft.com/office/drawing/2014/main" xmlns="" id="{8702E81C-40F0-489E-8339-0139157E6327}"/>
              </a:ext>
            </a:extLst>
          </p:cNvPr>
          <p:cNvSpPr>
            <a:spLocks noGrp="1"/>
          </p:cNvSpPr>
          <p:nvPr>
            <p:ph type="sldNum" sz="quarter" idx="26"/>
          </p:nvPr>
        </p:nvSpPr>
        <p:spPr/>
        <p:txBody>
          <a:bodyPr rtlCol="0"/>
          <a:lstStyle/>
          <a:p>
            <a:pPr rtl="0"/>
            <a:fld id="{19B51A1E-902D-48AF-9020-955120F399B6}" type="slidenum">
              <a:rPr lang="it-IT" smtClean="0"/>
              <a:pPr rtl="0"/>
              <a:t>‹N›</a:t>
            </a:fld>
            <a:endParaRPr lang="it-IT"/>
          </a:p>
        </p:txBody>
      </p:sp>
    </p:spTree>
    <p:extLst>
      <p:ext uri="{BB962C8B-B14F-4D97-AF65-F5344CB8AC3E}">
        <p14:creationId xmlns:p14="http://schemas.microsoft.com/office/powerpoint/2010/main" val="12843132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3 punti elenco immagine a destra">
    <p:spTree>
      <p:nvGrpSpPr>
        <p:cNvPr id="1" name=""/>
        <p:cNvGrpSpPr/>
        <p:nvPr/>
      </p:nvGrpSpPr>
      <p:grpSpPr>
        <a:xfrm>
          <a:off x="0" y="0"/>
          <a:ext cx="0" cy="0"/>
          <a:chOff x="0" y="0"/>
          <a:chExt cx="0" cy="0"/>
        </a:xfrm>
      </p:grpSpPr>
      <p:sp>
        <p:nvSpPr>
          <p:cNvPr id="35" name="Ovale 34">
            <a:extLst>
              <a:ext uri="{FF2B5EF4-FFF2-40B4-BE49-F238E27FC236}">
                <a16:creationId xmlns:a16="http://schemas.microsoft.com/office/drawing/2014/main" xmlns="" id="{22F44C7F-FA9B-CB41-B5C2-6A40A969176A}"/>
              </a:ext>
            </a:extLst>
          </p:cNvPr>
          <p:cNvSpPr>
            <a:spLocks noChangeAspect="1"/>
          </p:cNvSpPr>
          <p:nvPr userDrawn="1"/>
        </p:nvSpPr>
        <p:spPr>
          <a:xfrm>
            <a:off x="7065918" y="1366589"/>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3" name="Ovale 32">
            <a:extLst>
              <a:ext uri="{FF2B5EF4-FFF2-40B4-BE49-F238E27FC236}">
                <a16:creationId xmlns:a16="http://schemas.microsoft.com/office/drawing/2014/main" xmlns="" id="{0ACFECE1-DAAF-5642-BD0B-7A8FE9D241D9}"/>
              </a:ext>
            </a:extLst>
          </p:cNvPr>
          <p:cNvSpPr>
            <a:spLocks noChangeAspect="1"/>
          </p:cNvSpPr>
          <p:nvPr userDrawn="1"/>
        </p:nvSpPr>
        <p:spPr>
          <a:xfrm>
            <a:off x="7065918" y="2931225"/>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4" name="Ovale 33">
            <a:extLst>
              <a:ext uri="{FF2B5EF4-FFF2-40B4-BE49-F238E27FC236}">
                <a16:creationId xmlns:a16="http://schemas.microsoft.com/office/drawing/2014/main" xmlns="" id="{90294551-87F8-DE4F-B54E-8231A9CAF5BF}"/>
              </a:ext>
            </a:extLst>
          </p:cNvPr>
          <p:cNvSpPr>
            <a:spLocks noChangeAspect="1"/>
          </p:cNvSpPr>
          <p:nvPr userDrawn="1"/>
        </p:nvSpPr>
        <p:spPr>
          <a:xfrm>
            <a:off x="7065918" y="4495861"/>
            <a:ext cx="1371600" cy="13716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2" name="Rettangolo 41">
            <a:extLst>
              <a:ext uri="{FF2B5EF4-FFF2-40B4-BE49-F238E27FC236}">
                <a16:creationId xmlns:a16="http://schemas.microsoft.com/office/drawing/2014/main" xmlns="" id="{D24854E3-04DE-4154-AD8A-9F8AC3E4EE33}"/>
              </a:ext>
            </a:extLst>
          </p:cNvPr>
          <p:cNvSpPr/>
          <p:nvPr userDrawn="1"/>
        </p:nvSpPr>
        <p:spPr>
          <a:xfrm>
            <a:off x="105351" y="86714"/>
            <a:ext cx="6208363" cy="6684572"/>
          </a:xfrm>
          <a:prstGeom prst="rect">
            <a:avLst/>
          </a:prstGeom>
          <a:gradFill>
            <a:gsLst>
              <a:gs pos="0">
                <a:schemeClr val="tx1">
                  <a:alpha val="0"/>
                </a:schemeClr>
              </a:gs>
              <a:gs pos="100000">
                <a:schemeClr val="tx1">
                  <a:alpha val="31000"/>
                </a:scheme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0" name="Segnaposto immagine 19">
            <a:extLst>
              <a:ext uri="{FF2B5EF4-FFF2-40B4-BE49-F238E27FC236}">
                <a16:creationId xmlns:a16="http://schemas.microsoft.com/office/drawing/2014/main" xmlns="" id="{BDDC1CFF-7E89-421D-9524-BB3AECAFE005}"/>
              </a:ext>
            </a:extLst>
          </p:cNvPr>
          <p:cNvSpPr>
            <a:spLocks noGrp="1"/>
          </p:cNvSpPr>
          <p:nvPr>
            <p:ph type="pic" sz="quarter" idx="27" hasCustomPrompt="1"/>
          </p:nvPr>
        </p:nvSpPr>
        <p:spPr>
          <a:xfrm>
            <a:off x="105351" y="496139"/>
            <a:ext cx="6208364" cy="6275148"/>
          </a:xfrm>
          <a:custGeom>
            <a:avLst/>
            <a:gdLst>
              <a:gd name="connsiteX0" fmla="*/ 0 w 4441248"/>
              <a:gd name="connsiteY0" fmla="*/ 5980106 h 6321393"/>
              <a:gd name="connsiteX1" fmla="*/ 1034410 w 4441248"/>
              <a:gd name="connsiteY1" fmla="*/ 6048613 h 6321393"/>
              <a:gd name="connsiteX2" fmla="*/ 1778431 w 4441248"/>
              <a:gd name="connsiteY2" fmla="*/ 6321393 h 6321393"/>
              <a:gd name="connsiteX3" fmla="*/ 0 w 4441248"/>
              <a:gd name="connsiteY3" fmla="*/ 6321393 h 6321393"/>
              <a:gd name="connsiteX4" fmla="*/ 2269200 w 4441248"/>
              <a:gd name="connsiteY4" fmla="*/ 5443908 h 6321393"/>
              <a:gd name="connsiteX5" fmla="*/ 2395460 w 4441248"/>
              <a:gd name="connsiteY5" fmla="*/ 5885070 h 6321393"/>
              <a:gd name="connsiteX6" fmla="*/ 1997461 w 4441248"/>
              <a:gd name="connsiteY6" fmla="*/ 6195222 h 6321393"/>
              <a:gd name="connsiteX7" fmla="*/ 1526609 w 4441248"/>
              <a:gd name="connsiteY7" fmla="*/ 5931629 h 6321393"/>
              <a:gd name="connsiteX8" fmla="*/ 4441248 w 4441248"/>
              <a:gd name="connsiteY8" fmla="*/ 4283292 h 6321393"/>
              <a:gd name="connsiteX9" fmla="*/ 4441248 w 4441248"/>
              <a:gd name="connsiteY9" fmla="*/ 6321393 h 6321393"/>
              <a:gd name="connsiteX10" fmla="*/ 2296366 w 4441248"/>
              <a:gd name="connsiteY10" fmla="*/ 6321393 h 6321393"/>
              <a:gd name="connsiteX11" fmla="*/ 2056375 w 4441248"/>
              <a:gd name="connsiteY11" fmla="*/ 6224358 h 6321393"/>
              <a:gd name="connsiteX12" fmla="*/ 0 w 4441248"/>
              <a:gd name="connsiteY12" fmla="*/ 2359561 h 6321393"/>
              <a:gd name="connsiteX13" fmla="*/ 828613 w 4441248"/>
              <a:gd name="connsiteY13" fmla="*/ 2588947 h 6321393"/>
              <a:gd name="connsiteX14" fmla="*/ 0 w 4441248"/>
              <a:gd name="connsiteY14" fmla="*/ 3479506 h 6321393"/>
              <a:gd name="connsiteX15" fmla="*/ 3025930 w 4441248"/>
              <a:gd name="connsiteY15" fmla="*/ 144202 h 6321393"/>
              <a:gd name="connsiteX16" fmla="*/ 4441248 w 4441248"/>
              <a:gd name="connsiteY16" fmla="*/ 1340385 h 6321393"/>
              <a:gd name="connsiteX17" fmla="*/ 4441248 w 4441248"/>
              <a:gd name="connsiteY17" fmla="*/ 4098899 h 6321393"/>
              <a:gd name="connsiteX18" fmla="*/ 1417099 w 4441248"/>
              <a:gd name="connsiteY18" fmla="*/ 5846153 h 6321393"/>
              <a:gd name="connsiteX19" fmla="*/ 0 w 4441248"/>
              <a:gd name="connsiteY19" fmla="*/ 5428711 h 6321393"/>
              <a:gd name="connsiteX20" fmla="*/ 0 w 4441248"/>
              <a:gd name="connsiteY20" fmla="*/ 3724470 h 6321393"/>
              <a:gd name="connsiteX21" fmla="*/ 2684090 w 4441248"/>
              <a:gd name="connsiteY21" fmla="*/ 0 h 6321393"/>
              <a:gd name="connsiteX22" fmla="*/ 2784132 w 4441248"/>
              <a:gd name="connsiteY22" fmla="*/ 186781 h 6321393"/>
              <a:gd name="connsiteX23" fmla="*/ 1027256 w 4441248"/>
              <a:gd name="connsiteY23" fmla="*/ 2337985 h 6321393"/>
              <a:gd name="connsiteX24" fmla="*/ 451581 w 4441248"/>
              <a:gd name="connsiteY24" fmla="*/ 2265656 h 6321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441248" h="6321393">
                <a:moveTo>
                  <a:pt x="0" y="5980106"/>
                </a:moveTo>
                <a:lnTo>
                  <a:pt x="1034410" y="6048613"/>
                </a:lnTo>
                <a:lnTo>
                  <a:pt x="1778431" y="6321393"/>
                </a:lnTo>
                <a:lnTo>
                  <a:pt x="0" y="6321393"/>
                </a:lnTo>
                <a:close/>
                <a:moveTo>
                  <a:pt x="2269200" y="5443908"/>
                </a:moveTo>
                <a:lnTo>
                  <a:pt x="2395460" y="5885070"/>
                </a:lnTo>
                <a:lnTo>
                  <a:pt x="1997461" y="6195222"/>
                </a:lnTo>
                <a:lnTo>
                  <a:pt x="1526609" y="5931629"/>
                </a:lnTo>
                <a:close/>
                <a:moveTo>
                  <a:pt x="4441248" y="4283292"/>
                </a:moveTo>
                <a:lnTo>
                  <a:pt x="4441248" y="6321393"/>
                </a:lnTo>
                <a:lnTo>
                  <a:pt x="2296366" y="6321393"/>
                </a:lnTo>
                <a:lnTo>
                  <a:pt x="2056375" y="6224358"/>
                </a:lnTo>
                <a:close/>
                <a:moveTo>
                  <a:pt x="0" y="2359561"/>
                </a:moveTo>
                <a:lnTo>
                  <a:pt x="828613" y="2588947"/>
                </a:lnTo>
                <a:lnTo>
                  <a:pt x="0" y="3479506"/>
                </a:lnTo>
                <a:close/>
                <a:moveTo>
                  <a:pt x="3025930" y="144202"/>
                </a:moveTo>
                <a:lnTo>
                  <a:pt x="4441248" y="1340385"/>
                </a:lnTo>
                <a:lnTo>
                  <a:pt x="4441248" y="4098899"/>
                </a:lnTo>
                <a:lnTo>
                  <a:pt x="1417099" y="5846153"/>
                </a:lnTo>
                <a:lnTo>
                  <a:pt x="0" y="5428711"/>
                </a:lnTo>
                <a:lnTo>
                  <a:pt x="0" y="3724470"/>
                </a:lnTo>
                <a:close/>
                <a:moveTo>
                  <a:pt x="2684090" y="0"/>
                </a:moveTo>
                <a:lnTo>
                  <a:pt x="2784132" y="186781"/>
                </a:lnTo>
                <a:lnTo>
                  <a:pt x="1027256" y="2337985"/>
                </a:lnTo>
                <a:lnTo>
                  <a:pt x="451581" y="2265656"/>
                </a:lnTo>
                <a:close/>
              </a:path>
            </a:pathLst>
          </a:custGeom>
          <a:solidFill>
            <a:schemeClr val="bg1">
              <a:lumMod val="95000"/>
            </a:schemeClr>
          </a:solidFill>
        </p:spPr>
        <p:txBody>
          <a:bodyPr wrap="square" rtlCol="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Inserire o trascinare l'immagine qui</a:t>
            </a:r>
          </a:p>
        </p:txBody>
      </p:sp>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a:xfrm>
            <a:off x="7068457" y="432000"/>
            <a:ext cx="4703542"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5" name="Segnaposto testo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8768283" y="3582825"/>
            <a:ext cx="3002400" cy="720000"/>
          </a:xfrm>
        </p:spPr>
        <p:txBody>
          <a:bodyPr rtlCol="0"/>
          <a:lstStyle>
            <a:lvl1pPr marL="0" indent="0" algn="l">
              <a:buNone/>
              <a:defRPr sz="1600"/>
            </a:lvl1pPr>
          </a:lstStyle>
          <a:p>
            <a:pPr lvl="0" rtl="0"/>
            <a:r>
              <a:rPr lang="it-IT"/>
              <a:t>Descrizione punto elenco</a:t>
            </a:r>
          </a:p>
        </p:txBody>
      </p:sp>
      <p:sp>
        <p:nvSpPr>
          <p:cNvPr id="13" name="Segnaposto testo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8768283" y="5147461"/>
            <a:ext cx="3002400" cy="720000"/>
          </a:xfrm>
        </p:spPr>
        <p:txBody>
          <a:bodyPr rtlCol="0"/>
          <a:lstStyle>
            <a:lvl1pPr marL="0" indent="0" algn="l">
              <a:buNone/>
              <a:defRPr sz="1600"/>
            </a:lvl1pPr>
          </a:lstStyle>
          <a:p>
            <a:pPr lvl="0" rtl="0"/>
            <a:r>
              <a:rPr lang="it-IT"/>
              <a:t>Descrizione punto elenco</a:t>
            </a:r>
          </a:p>
        </p:txBody>
      </p:sp>
      <p:sp>
        <p:nvSpPr>
          <p:cNvPr id="6" name="Segnaposto testo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8768283" y="1369128"/>
            <a:ext cx="3002400" cy="432000"/>
          </a:xfrm>
        </p:spPr>
        <p:txBody>
          <a:bodyPr rtlCol="0"/>
          <a:lstStyle>
            <a:lvl1pPr marL="0" indent="0" algn="l">
              <a:buNone/>
              <a:defRPr b="1">
                <a:latin typeface="+mj-lt"/>
              </a:defRPr>
            </a:lvl1pPr>
          </a:lstStyle>
          <a:p>
            <a:pPr lvl="0" rtl="0"/>
            <a:r>
              <a:rPr lang="it-IT"/>
              <a:t>Punto elenco 1</a:t>
            </a:r>
          </a:p>
        </p:txBody>
      </p:sp>
      <p:sp>
        <p:nvSpPr>
          <p:cNvPr id="10" name="Segnaposto testo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8768283" y="2933764"/>
            <a:ext cx="3002400" cy="432000"/>
          </a:xfrm>
        </p:spPr>
        <p:txBody>
          <a:bodyPr rtlCol="0"/>
          <a:lstStyle>
            <a:lvl1pPr marL="0" indent="0" algn="l">
              <a:buNone/>
              <a:defRPr b="1">
                <a:latin typeface="+mj-lt"/>
              </a:defRPr>
            </a:lvl1pPr>
          </a:lstStyle>
          <a:p>
            <a:pPr lvl="0" rtl="0"/>
            <a:r>
              <a:rPr lang="it-IT"/>
              <a:t>Punto elenco 2</a:t>
            </a:r>
          </a:p>
        </p:txBody>
      </p:sp>
      <p:sp>
        <p:nvSpPr>
          <p:cNvPr id="12" name="Segnaposto testo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8768283" y="4498400"/>
            <a:ext cx="3002400" cy="432000"/>
          </a:xfrm>
        </p:spPr>
        <p:txBody>
          <a:bodyPr rtlCol="0"/>
          <a:lstStyle>
            <a:lvl1pPr marL="0" indent="0" algn="l">
              <a:buNone/>
              <a:defRPr b="1">
                <a:latin typeface="+mj-lt"/>
              </a:defRPr>
            </a:lvl1pPr>
          </a:lstStyle>
          <a:p>
            <a:pPr lvl="0" rtl="0"/>
            <a:r>
              <a:rPr lang="it-IT"/>
              <a:t>Punto elenco 3</a:t>
            </a:r>
          </a:p>
        </p:txBody>
      </p:sp>
      <p:sp>
        <p:nvSpPr>
          <p:cNvPr id="21" name="Segnaposto testo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8768283" y="1975094"/>
            <a:ext cx="3002400" cy="720000"/>
          </a:xfrm>
        </p:spPr>
        <p:txBody>
          <a:bodyPr rtlCol="0"/>
          <a:lstStyle>
            <a:lvl1pPr marL="0" indent="0" algn="l">
              <a:buNone/>
              <a:defRPr sz="1600"/>
            </a:lvl1pPr>
          </a:lstStyle>
          <a:p>
            <a:pPr lvl="0" rtl="0"/>
            <a:r>
              <a:rPr lang="it-IT"/>
              <a:t>Descrizione punto elenco</a:t>
            </a:r>
          </a:p>
        </p:txBody>
      </p:sp>
      <p:sp>
        <p:nvSpPr>
          <p:cNvPr id="51" name="Ottagono 50">
            <a:extLst>
              <a:ext uri="{FF2B5EF4-FFF2-40B4-BE49-F238E27FC236}">
                <a16:creationId xmlns:a16="http://schemas.microsoft.com/office/drawing/2014/main" xmlns="" id="{758B0359-60B9-4D73-825D-ACE303A61C50}"/>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52" name="Ovale 51">
            <a:extLst>
              <a:ext uri="{FF2B5EF4-FFF2-40B4-BE49-F238E27FC236}">
                <a16:creationId xmlns:a16="http://schemas.microsoft.com/office/drawing/2014/main" xmlns="" id="{09921541-DECE-43BB-BF92-A4B5D5EE5469}"/>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accent1"/>
              </a:solidFill>
            </a:endParaRPr>
          </a:p>
        </p:txBody>
      </p:sp>
      <p:sp>
        <p:nvSpPr>
          <p:cNvPr id="53" name="Ovale 52">
            <a:extLst>
              <a:ext uri="{FF2B5EF4-FFF2-40B4-BE49-F238E27FC236}">
                <a16:creationId xmlns:a16="http://schemas.microsoft.com/office/drawing/2014/main" xmlns="" id="{83095B3B-1284-4E49-BE50-9C84BE7E58B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54" name="Ovale 53">
            <a:extLst>
              <a:ext uri="{FF2B5EF4-FFF2-40B4-BE49-F238E27FC236}">
                <a16:creationId xmlns:a16="http://schemas.microsoft.com/office/drawing/2014/main" xmlns="" id="{7491DD10-64CD-40CA-A0BB-397696C0C168}"/>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accent1"/>
              </a:solidFill>
            </a:endParaRPr>
          </a:p>
        </p:txBody>
      </p:sp>
      <p:sp>
        <p:nvSpPr>
          <p:cNvPr id="55" name="Segnaposto numero diapositiva 54">
            <a:extLst>
              <a:ext uri="{FF2B5EF4-FFF2-40B4-BE49-F238E27FC236}">
                <a16:creationId xmlns:a16="http://schemas.microsoft.com/office/drawing/2014/main" xmlns="" id="{8702E81C-40F0-489E-8339-0139157E6327}"/>
              </a:ext>
            </a:extLst>
          </p:cNvPr>
          <p:cNvSpPr>
            <a:spLocks noGrp="1"/>
          </p:cNvSpPr>
          <p:nvPr>
            <p:ph type="sldNum" sz="quarter" idx="26"/>
          </p:nvPr>
        </p:nvSpPr>
        <p:spPr/>
        <p:txBody>
          <a:bodyPr rtlCol="0"/>
          <a:lstStyle/>
          <a:p>
            <a:pPr rtl="0"/>
            <a:fld id="{19B51A1E-902D-48AF-9020-955120F399B6}" type="slidenum">
              <a:rPr lang="it-IT" smtClean="0"/>
              <a:pPr rtl="0"/>
              <a:t>‹N›</a:t>
            </a:fld>
            <a:endParaRPr lang="it-IT"/>
          </a:p>
        </p:txBody>
      </p:sp>
      <p:grpSp>
        <p:nvGrpSpPr>
          <p:cNvPr id="22" name="Gruppo 21">
            <a:extLst>
              <a:ext uri="{FF2B5EF4-FFF2-40B4-BE49-F238E27FC236}">
                <a16:creationId xmlns:a16="http://schemas.microsoft.com/office/drawing/2014/main" xmlns="" id="{9089FAF0-BF60-4AB9-A62E-595008DC4646}"/>
              </a:ext>
            </a:extLst>
          </p:cNvPr>
          <p:cNvGrpSpPr/>
          <p:nvPr userDrawn="1"/>
        </p:nvGrpSpPr>
        <p:grpSpPr>
          <a:xfrm>
            <a:off x="1892000" y="2269752"/>
            <a:ext cx="3081180" cy="3011457"/>
            <a:chOff x="1892000" y="2269752"/>
            <a:chExt cx="3081180" cy="3011457"/>
          </a:xfrm>
        </p:grpSpPr>
        <p:sp>
          <p:nvSpPr>
            <p:cNvPr id="26" name="Figura a mano libera: Forma 13">
              <a:extLst>
                <a:ext uri="{FF2B5EF4-FFF2-40B4-BE49-F238E27FC236}">
                  <a16:creationId xmlns:a16="http://schemas.microsoft.com/office/drawing/2014/main" xmlns="" id="{ED7DCD52-0637-49D9-AD21-2DF94DD3E348}"/>
                </a:ext>
              </a:extLst>
            </p:cNvPr>
            <p:cNvSpPr/>
            <p:nvPr/>
          </p:nvSpPr>
          <p:spPr>
            <a:xfrm rot="4308689">
              <a:off x="2464728" y="2678543"/>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7" name="Figura a mano libera: Forma 26">
              <a:extLst>
                <a:ext uri="{FF2B5EF4-FFF2-40B4-BE49-F238E27FC236}">
                  <a16:creationId xmlns:a16="http://schemas.microsoft.com/office/drawing/2014/main" xmlns="" id="{E6863CC2-FBFD-47D7-AB8F-DB2367EABF92}"/>
                </a:ext>
              </a:extLst>
            </p:cNvPr>
            <p:cNvSpPr/>
            <p:nvPr/>
          </p:nvSpPr>
          <p:spPr>
            <a:xfrm rot="13830869">
              <a:off x="2730967" y="5004791"/>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8" name="Figura a mano libera: Forma 17">
              <a:extLst>
                <a:ext uri="{FF2B5EF4-FFF2-40B4-BE49-F238E27FC236}">
                  <a16:creationId xmlns:a16="http://schemas.microsoft.com/office/drawing/2014/main" xmlns="" id="{09ADFC5E-3BBA-404B-A496-A4035DF5E859}"/>
                </a:ext>
              </a:extLst>
            </p:cNvPr>
            <p:cNvSpPr/>
            <p:nvPr/>
          </p:nvSpPr>
          <p:spPr>
            <a:xfrm rot="12431080">
              <a:off x="2802151" y="4740752"/>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9" name="Figura a mano libera: Forma 19">
              <a:extLst>
                <a:ext uri="{FF2B5EF4-FFF2-40B4-BE49-F238E27FC236}">
                  <a16:creationId xmlns:a16="http://schemas.microsoft.com/office/drawing/2014/main" xmlns="" id="{56E90DCD-03FB-4E9A-BD40-5269E9ACF1B1}"/>
                </a:ext>
              </a:extLst>
            </p:cNvPr>
            <p:cNvSpPr/>
            <p:nvPr/>
          </p:nvSpPr>
          <p:spPr>
            <a:xfrm rot="4308689">
              <a:off x="2058980" y="2102772"/>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0" name="Figura a mano libera: Forma 23">
              <a:extLst>
                <a:ext uri="{FF2B5EF4-FFF2-40B4-BE49-F238E27FC236}">
                  <a16:creationId xmlns:a16="http://schemas.microsoft.com/office/drawing/2014/main" xmlns="" id="{529D90B1-BC17-4168-A297-1DF303FB3C48}"/>
                </a:ext>
              </a:extLst>
            </p:cNvPr>
            <p:cNvSpPr/>
            <p:nvPr/>
          </p:nvSpPr>
          <p:spPr>
            <a:xfrm rot="17193105">
              <a:off x="4648324" y="3873318"/>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1" name="Figura a mano libera: Forma 30">
              <a:extLst>
                <a:ext uri="{FF2B5EF4-FFF2-40B4-BE49-F238E27FC236}">
                  <a16:creationId xmlns:a16="http://schemas.microsoft.com/office/drawing/2014/main" xmlns="" id="{6C5DEA8E-5C03-42CC-987D-490297890048}"/>
                </a:ext>
              </a:extLst>
            </p:cNvPr>
            <p:cNvSpPr/>
            <p:nvPr/>
          </p:nvSpPr>
          <p:spPr>
            <a:xfrm rot="17193105">
              <a:off x="4152588" y="3654247"/>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2" name="Figura a mano libera: Forma 28">
              <a:extLst>
                <a:ext uri="{FF2B5EF4-FFF2-40B4-BE49-F238E27FC236}">
                  <a16:creationId xmlns:a16="http://schemas.microsoft.com/office/drawing/2014/main" xmlns="" id="{404E048B-9C67-4EC0-82E9-DC9D4AEE9703}"/>
                </a:ext>
              </a:extLst>
            </p:cNvPr>
            <p:cNvSpPr/>
            <p:nvPr/>
          </p:nvSpPr>
          <p:spPr>
            <a:xfrm rot="4308689">
              <a:off x="3831248" y="2441608"/>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grpSp>
      <p:sp>
        <p:nvSpPr>
          <p:cNvPr id="38" name="Segnaposto immagine 3">
            <a:extLst>
              <a:ext uri="{FF2B5EF4-FFF2-40B4-BE49-F238E27FC236}">
                <a16:creationId xmlns:a16="http://schemas.microsoft.com/office/drawing/2014/main" xmlns="" id="{EC82E52C-5E33-5942-8474-7ED4354EC95D}"/>
              </a:ext>
            </a:extLst>
          </p:cNvPr>
          <p:cNvSpPr>
            <a:spLocks noGrp="1"/>
          </p:cNvSpPr>
          <p:nvPr>
            <p:ph type="pic" sz="quarter" idx="30"/>
          </p:nvPr>
        </p:nvSpPr>
        <p:spPr>
          <a:xfrm>
            <a:off x="7233731" y="4835817"/>
            <a:ext cx="1035974" cy="691688"/>
          </a:xfrm>
        </p:spPr>
        <p:txBody>
          <a:bodyPr rtlCol="0"/>
          <a:lstStyle>
            <a:lvl1pPr marL="0" indent="0">
              <a:buNone/>
              <a:defRPr sz="1500"/>
            </a:lvl1pPr>
          </a:lstStyle>
          <a:p>
            <a:pPr rtl="0"/>
            <a:r>
              <a:rPr lang="it-IT"/>
              <a:t>Fare clic sull'icona per inserire un'immagine</a:t>
            </a:r>
          </a:p>
        </p:txBody>
      </p:sp>
      <p:sp>
        <p:nvSpPr>
          <p:cNvPr id="39" name="Segnaposto immagine 3">
            <a:extLst>
              <a:ext uri="{FF2B5EF4-FFF2-40B4-BE49-F238E27FC236}">
                <a16:creationId xmlns:a16="http://schemas.microsoft.com/office/drawing/2014/main" xmlns="" id="{07EC0147-5BE6-9248-BF42-BD99608F459C}"/>
              </a:ext>
            </a:extLst>
          </p:cNvPr>
          <p:cNvSpPr>
            <a:spLocks noGrp="1"/>
          </p:cNvSpPr>
          <p:nvPr>
            <p:ph type="pic" sz="quarter" idx="31"/>
          </p:nvPr>
        </p:nvSpPr>
        <p:spPr>
          <a:xfrm>
            <a:off x="7233731" y="3271181"/>
            <a:ext cx="1035974" cy="691688"/>
          </a:xfrm>
        </p:spPr>
        <p:txBody>
          <a:bodyPr rtlCol="0"/>
          <a:lstStyle>
            <a:lvl1pPr marL="0" indent="0">
              <a:buNone/>
              <a:defRPr sz="1500"/>
            </a:lvl1pPr>
          </a:lstStyle>
          <a:p>
            <a:pPr rtl="0"/>
            <a:r>
              <a:rPr lang="it-IT"/>
              <a:t>Fare clic sull'icona per inserire un'immagine</a:t>
            </a:r>
          </a:p>
        </p:txBody>
      </p:sp>
      <p:sp>
        <p:nvSpPr>
          <p:cNvPr id="40" name="Segnaposto immagine 3">
            <a:extLst>
              <a:ext uri="{FF2B5EF4-FFF2-40B4-BE49-F238E27FC236}">
                <a16:creationId xmlns:a16="http://schemas.microsoft.com/office/drawing/2014/main" xmlns="" id="{2B8E1942-1472-BC49-A624-3A31190A69E1}"/>
              </a:ext>
            </a:extLst>
          </p:cNvPr>
          <p:cNvSpPr>
            <a:spLocks noGrp="1"/>
          </p:cNvSpPr>
          <p:nvPr>
            <p:ph type="pic" sz="quarter" idx="32"/>
          </p:nvPr>
        </p:nvSpPr>
        <p:spPr>
          <a:xfrm>
            <a:off x="7233731" y="1706545"/>
            <a:ext cx="1035974" cy="691688"/>
          </a:xfrm>
        </p:spPr>
        <p:txBody>
          <a:bodyPr rtlCol="0"/>
          <a:lstStyle>
            <a:lvl1pPr marL="0" indent="0">
              <a:buNone/>
              <a:defRPr sz="1500"/>
            </a:lvl1pPr>
          </a:lstStyle>
          <a:p>
            <a:pPr rtl="0"/>
            <a:r>
              <a:rPr lang="it-IT"/>
              <a:t>Fare clic sull'icona per inserire un'immagine</a:t>
            </a:r>
          </a:p>
        </p:txBody>
      </p:sp>
    </p:spTree>
    <p:extLst>
      <p:ext uri="{BB962C8B-B14F-4D97-AF65-F5344CB8AC3E}">
        <p14:creationId xmlns:p14="http://schemas.microsoft.com/office/powerpoint/2010/main" val="282191580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odotto digitale">
    <p:spTree>
      <p:nvGrpSpPr>
        <p:cNvPr id="1" name=""/>
        <p:cNvGrpSpPr/>
        <p:nvPr/>
      </p:nvGrpSpPr>
      <p:grpSpPr>
        <a:xfrm>
          <a:off x="0" y="0"/>
          <a:ext cx="0" cy="0"/>
          <a:chOff x="0" y="0"/>
          <a:chExt cx="0" cy="0"/>
        </a:xfrm>
      </p:grpSpPr>
      <p:sp>
        <p:nvSpPr>
          <p:cNvPr id="24" name="Figura a mano libera: Forma 23">
            <a:extLst>
              <a:ext uri="{FF2B5EF4-FFF2-40B4-BE49-F238E27FC236}">
                <a16:creationId xmlns:a16="http://schemas.microsoft.com/office/drawing/2014/main" xmlns="" id="{5F6D6B0F-FF8B-4D60-B712-A57904D5502C}"/>
              </a:ext>
            </a:extLst>
          </p:cNvPr>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5" name="Figura a mano libera: Forma 24">
            <a:extLst>
              <a:ext uri="{FF2B5EF4-FFF2-40B4-BE49-F238E27FC236}">
                <a16:creationId xmlns:a16="http://schemas.microsoft.com/office/drawing/2014/main" xmlns="" id="{FFF5FB50-33B5-4195-92D6-70891F240926}"/>
              </a:ext>
            </a:extLst>
          </p:cNvPr>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6" name="Figura a mano libera: Forma 25">
            <a:extLst>
              <a:ext uri="{FF2B5EF4-FFF2-40B4-BE49-F238E27FC236}">
                <a16:creationId xmlns:a16="http://schemas.microsoft.com/office/drawing/2014/main" xmlns="" id="{EECD958F-56E9-4A3B-9C25-D5970592C848}"/>
              </a:ext>
            </a:extLst>
          </p:cNvPr>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7" name="Figura a mano libera: Forma 26">
            <a:extLst>
              <a:ext uri="{FF2B5EF4-FFF2-40B4-BE49-F238E27FC236}">
                <a16:creationId xmlns:a16="http://schemas.microsoft.com/office/drawing/2014/main" xmlns="" id="{72F4FF18-9272-43AF-912E-B1CF8BF148D4}"/>
              </a:ext>
            </a:extLst>
          </p:cNvPr>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8" name="Figura a mano libera: Forma 27">
            <a:extLst>
              <a:ext uri="{FF2B5EF4-FFF2-40B4-BE49-F238E27FC236}">
                <a16:creationId xmlns:a16="http://schemas.microsoft.com/office/drawing/2014/main" xmlns="" id="{AE9C7EB4-9E81-4394-8C2C-A54BBD15B51D}"/>
              </a:ext>
            </a:extLst>
          </p:cNvPr>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9" name="Figura a mano libera: Forma 28">
            <a:extLst>
              <a:ext uri="{FF2B5EF4-FFF2-40B4-BE49-F238E27FC236}">
                <a16:creationId xmlns:a16="http://schemas.microsoft.com/office/drawing/2014/main" xmlns="" id="{FE681EC0-A139-4B14-89E8-F237CB63D4C9}"/>
              </a:ext>
            </a:extLst>
          </p:cNvPr>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0" name="Figura a mano libera: Forma 29">
            <a:extLst>
              <a:ext uri="{FF2B5EF4-FFF2-40B4-BE49-F238E27FC236}">
                <a16:creationId xmlns:a16="http://schemas.microsoft.com/office/drawing/2014/main" xmlns="" id="{87F87648-ABB4-4C97-BB6D-58342407E9DF}"/>
              </a:ext>
            </a:extLst>
          </p:cNvPr>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1" name="Figura a mano libera: Forma 30">
            <a:extLst>
              <a:ext uri="{FF2B5EF4-FFF2-40B4-BE49-F238E27FC236}">
                <a16:creationId xmlns:a16="http://schemas.microsoft.com/office/drawing/2014/main" xmlns="" id="{0802EFEB-F4DF-4501-91AA-173B60EBBBAA}"/>
              </a:ext>
            </a:extLst>
          </p:cNvPr>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2" name="Figura a mano libera: Forma 31">
            <a:extLst>
              <a:ext uri="{FF2B5EF4-FFF2-40B4-BE49-F238E27FC236}">
                <a16:creationId xmlns:a16="http://schemas.microsoft.com/office/drawing/2014/main" xmlns="" id="{109FE51D-8E02-4ED7-862B-5CF838F7F77F}"/>
              </a:ext>
            </a:extLst>
          </p:cNvPr>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3" name="Figura a mano libera: Forma 32">
            <a:extLst>
              <a:ext uri="{FF2B5EF4-FFF2-40B4-BE49-F238E27FC236}">
                <a16:creationId xmlns:a16="http://schemas.microsoft.com/office/drawing/2014/main" xmlns="" id="{4ECB9E40-5923-4571-9C8E-D7412C1283B2}"/>
              </a:ext>
            </a:extLst>
          </p:cNvPr>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4" name="Figura a mano libera: Forma 33">
            <a:extLst>
              <a:ext uri="{FF2B5EF4-FFF2-40B4-BE49-F238E27FC236}">
                <a16:creationId xmlns:a16="http://schemas.microsoft.com/office/drawing/2014/main" xmlns="" id="{E46052C9-826B-47AC-9F6B-3078D4F43748}"/>
              </a:ext>
            </a:extLst>
          </p:cNvPr>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5" name="Figura a mano libera: Forma 34">
            <a:extLst>
              <a:ext uri="{FF2B5EF4-FFF2-40B4-BE49-F238E27FC236}">
                <a16:creationId xmlns:a16="http://schemas.microsoft.com/office/drawing/2014/main" xmlns="" id="{0C3867F5-4C6F-48BE-9DFF-9046D1FE6771}"/>
              </a:ext>
            </a:extLst>
          </p:cNvPr>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6" name="Figura a mano libera: Forma 35">
            <a:extLst>
              <a:ext uri="{FF2B5EF4-FFF2-40B4-BE49-F238E27FC236}">
                <a16:creationId xmlns:a16="http://schemas.microsoft.com/office/drawing/2014/main" xmlns="" id="{7B0CB40F-9E6F-457D-9C1F-9769BC3AE13E}"/>
              </a:ext>
            </a:extLst>
          </p:cNvPr>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7" name="Figura a mano libera: Forma 36">
            <a:extLst>
              <a:ext uri="{FF2B5EF4-FFF2-40B4-BE49-F238E27FC236}">
                <a16:creationId xmlns:a16="http://schemas.microsoft.com/office/drawing/2014/main" xmlns="" id="{0FCD03E7-2128-4C04-A914-409506646A76}"/>
              </a:ext>
            </a:extLst>
          </p:cNvPr>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grpSp>
        <p:nvGrpSpPr>
          <p:cNvPr id="43" name="Gruppo 42">
            <a:extLst>
              <a:ext uri="{FF2B5EF4-FFF2-40B4-BE49-F238E27FC236}">
                <a16:creationId xmlns:a16="http://schemas.microsoft.com/office/drawing/2014/main" xmlns="" id="{0725BC56-C7B6-400F-80F9-3F968E2CAE0E}"/>
              </a:ext>
            </a:extLst>
          </p:cNvPr>
          <p:cNvGrpSpPr/>
          <p:nvPr userDrawn="1"/>
        </p:nvGrpSpPr>
        <p:grpSpPr>
          <a:xfrm>
            <a:off x="3383603" y="1013721"/>
            <a:ext cx="7749965" cy="5100743"/>
            <a:chOff x="510812" y="938373"/>
            <a:chExt cx="8073393" cy="5313612"/>
          </a:xfrm>
        </p:grpSpPr>
        <p:sp>
          <p:nvSpPr>
            <p:cNvPr id="44" name="Rettangolo arrotondato 15">
              <a:extLst>
                <a:ext uri="{FF2B5EF4-FFF2-40B4-BE49-F238E27FC236}">
                  <a16:creationId xmlns:a16="http://schemas.microsoft.com/office/drawing/2014/main" xmlns="" id="{1EC806EC-A1B2-4893-9504-1D7FFE8E238F}"/>
                </a:ext>
              </a:extLst>
            </p:cNvPr>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sp>
          <p:nvSpPr>
            <p:cNvPr id="45" name="Rettangolo arrotondato 15">
              <a:extLst>
                <a:ext uri="{FF2B5EF4-FFF2-40B4-BE49-F238E27FC236}">
                  <a16:creationId xmlns:a16="http://schemas.microsoft.com/office/drawing/2014/main" xmlns="" id="{535A1B12-6F16-41A0-A6B1-4AD0CCB5A081}"/>
                </a:ext>
              </a:extLst>
            </p:cNvPr>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6" name="Rettangolo: Angoli arrotondati 45">
              <a:extLst>
                <a:ext uri="{FF2B5EF4-FFF2-40B4-BE49-F238E27FC236}">
                  <a16:creationId xmlns:a16="http://schemas.microsoft.com/office/drawing/2014/main" xmlns="" id="{379B244F-CF81-4500-A78E-495ABA6828BA}"/>
                </a:ext>
              </a:extLst>
            </p:cNvPr>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7" name="Rettangolo arrotondato 15">
              <a:extLst>
                <a:ext uri="{FF2B5EF4-FFF2-40B4-BE49-F238E27FC236}">
                  <a16:creationId xmlns:a16="http://schemas.microsoft.com/office/drawing/2014/main" xmlns="" id="{EE88F157-E260-486F-937E-C18428699861}"/>
                </a:ext>
              </a:extLst>
            </p:cNvPr>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8" name="Rettangolo arrotondato 15">
              <a:extLst>
                <a:ext uri="{FF2B5EF4-FFF2-40B4-BE49-F238E27FC236}">
                  <a16:creationId xmlns:a16="http://schemas.microsoft.com/office/drawing/2014/main" xmlns="" id="{F736AFAF-44AD-47CE-A63B-210102A4BF0B}"/>
                </a:ext>
              </a:extLst>
            </p:cNvPr>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sp>
          <p:nvSpPr>
            <p:cNvPr id="49" name="Ovale 48">
              <a:extLst>
                <a:ext uri="{FF2B5EF4-FFF2-40B4-BE49-F238E27FC236}">
                  <a16:creationId xmlns:a16="http://schemas.microsoft.com/office/drawing/2014/main" xmlns="" id="{A4F6457E-3660-4E80-82BC-8894D701DEE9}"/>
                </a:ext>
              </a:extLst>
            </p:cNvPr>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sp>
          <p:nvSpPr>
            <p:cNvPr id="50" name="Ovale 49">
              <a:extLst>
                <a:ext uri="{FF2B5EF4-FFF2-40B4-BE49-F238E27FC236}">
                  <a16:creationId xmlns:a16="http://schemas.microsoft.com/office/drawing/2014/main" xmlns="" id="{88230416-7E55-4CB0-9548-491BA471E9E8}"/>
                </a:ext>
              </a:extLst>
            </p:cNvPr>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sp>
          <p:nvSpPr>
            <p:cNvPr id="51" name="Ovale 50">
              <a:extLst>
                <a:ext uri="{FF2B5EF4-FFF2-40B4-BE49-F238E27FC236}">
                  <a16:creationId xmlns:a16="http://schemas.microsoft.com/office/drawing/2014/main" xmlns="" id="{FE3C1810-AD4F-4393-928E-CFA8053A2CC2}"/>
                </a:ext>
              </a:extLst>
            </p:cNvPr>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rtl="0"/>
              <a:endParaRPr lang="it-IT"/>
            </a:p>
          </p:txBody>
        </p:sp>
      </p:grpSp>
      <p:sp>
        <p:nvSpPr>
          <p:cNvPr id="3" name="Segnaposto contenuto 2">
            <a:extLst>
              <a:ext uri="{FF2B5EF4-FFF2-40B4-BE49-F238E27FC236}">
                <a16:creationId xmlns:a16="http://schemas.microsoft.com/office/drawing/2014/main" xmlns="" id="{B1948E38-8FB0-4E51-A01C-C88794372E50}"/>
              </a:ext>
            </a:extLst>
          </p:cNvPr>
          <p:cNvSpPr>
            <a:spLocks noGrp="1"/>
          </p:cNvSpPr>
          <p:nvPr>
            <p:ph idx="1" hasCustomPrompt="1"/>
          </p:nvPr>
        </p:nvSpPr>
        <p:spPr>
          <a:xfrm>
            <a:off x="432000" y="1152000"/>
            <a:ext cx="2951603" cy="2196235"/>
          </a:xfrm>
        </p:spPr>
        <p:txBody>
          <a:bodyPr rtlCol="0"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rtl="0"/>
            <a:r>
              <a:rPr lang="it-IT"/>
              <a:t>Il testo enfatizzato può essere inserito qui</a:t>
            </a:r>
          </a:p>
        </p:txBody>
      </p:sp>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8" name="Segnaposto numero diapositiva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5" name="Segnaposto immagine 4">
            <a:extLst>
              <a:ext uri="{FF2B5EF4-FFF2-40B4-BE49-F238E27FC236}">
                <a16:creationId xmlns:a16="http://schemas.microsoft.com/office/drawing/2014/main" xmlns="" id="{8C1EA41E-F6C4-484F-95E9-42978FF21625}"/>
              </a:ext>
            </a:extLst>
          </p:cNvPr>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rtlCol="0" anchor="ct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100" i="1">
                <a:latin typeface="Times New Roman" panose="02020603050405020304" pitchFamily="18" charset="0"/>
                <a:cs typeface="Times New Roman" panose="02020603050405020304"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it-IT"/>
              <a:t>Inserire o trascinare l'immagine qui</a:t>
            </a:r>
          </a:p>
        </p:txBody>
      </p:sp>
      <p:sp>
        <p:nvSpPr>
          <p:cNvPr id="9" name="Segnaposto testo 8">
            <a:extLst>
              <a:ext uri="{FF2B5EF4-FFF2-40B4-BE49-F238E27FC236}">
                <a16:creationId xmlns:a16="http://schemas.microsoft.com/office/drawing/2014/main" xmlns="" id="{35FD3B7C-17C6-4327-986C-A8A6D6EC1B52}"/>
              </a:ext>
            </a:extLst>
          </p:cNvPr>
          <p:cNvSpPr>
            <a:spLocks noGrp="1"/>
          </p:cNvSpPr>
          <p:nvPr>
            <p:ph type="body" sz="quarter" idx="13"/>
          </p:nvPr>
        </p:nvSpPr>
        <p:spPr>
          <a:xfrm>
            <a:off x="431800" y="3509766"/>
            <a:ext cx="2951163" cy="2322709"/>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Tree>
    <p:extLst>
      <p:ext uri="{BB962C8B-B14F-4D97-AF65-F5344CB8AC3E}">
        <p14:creationId xmlns:p14="http://schemas.microsoft.com/office/powerpoint/2010/main" val="33362864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Punti elenco immagine 3 colonne">
    <p:spTree>
      <p:nvGrpSpPr>
        <p:cNvPr id="1" name=""/>
        <p:cNvGrpSpPr/>
        <p:nvPr/>
      </p:nvGrpSpPr>
      <p:grpSpPr>
        <a:xfrm>
          <a:off x="0" y="0"/>
          <a:ext cx="0" cy="0"/>
          <a:chOff x="0" y="0"/>
          <a:chExt cx="0" cy="0"/>
        </a:xfrm>
      </p:grpSpPr>
      <p:sp>
        <p:nvSpPr>
          <p:cNvPr id="18" name="Ovale 17">
            <a:extLst>
              <a:ext uri="{FF2B5EF4-FFF2-40B4-BE49-F238E27FC236}">
                <a16:creationId xmlns:a16="http://schemas.microsoft.com/office/drawing/2014/main" xmlns="" id="{139FC94F-AE30-1048-843A-295FA302AC56}"/>
              </a:ext>
            </a:extLst>
          </p:cNvPr>
          <p:cNvSpPr>
            <a:spLocks noChangeAspect="1"/>
          </p:cNvSpPr>
          <p:nvPr userDrawn="1"/>
        </p:nvSpPr>
        <p:spPr>
          <a:xfrm>
            <a:off x="8294151"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7" name="Ovale 16">
            <a:extLst>
              <a:ext uri="{FF2B5EF4-FFF2-40B4-BE49-F238E27FC236}">
                <a16:creationId xmlns:a16="http://schemas.microsoft.com/office/drawing/2014/main" xmlns="" id="{A037F3B8-BD34-EA4F-A1C0-4006B373159E}"/>
              </a:ext>
            </a:extLst>
          </p:cNvPr>
          <p:cNvSpPr>
            <a:spLocks noChangeAspect="1"/>
          </p:cNvSpPr>
          <p:nvPr userDrawn="1"/>
        </p:nvSpPr>
        <p:spPr>
          <a:xfrm>
            <a:off x="5345060"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9" name="Ovale 18">
            <a:extLst>
              <a:ext uri="{FF2B5EF4-FFF2-40B4-BE49-F238E27FC236}">
                <a16:creationId xmlns:a16="http://schemas.microsoft.com/office/drawing/2014/main" xmlns="" id="{8A1CF33D-645D-E940-8FF4-6178A32A19A2}"/>
              </a:ext>
            </a:extLst>
          </p:cNvPr>
          <p:cNvSpPr>
            <a:spLocks noChangeAspect="1"/>
          </p:cNvSpPr>
          <p:nvPr userDrawn="1"/>
        </p:nvSpPr>
        <p:spPr>
          <a:xfrm>
            <a:off x="2398763" y="2030748"/>
            <a:ext cx="1508760" cy="1508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8" name="Segnaposto numero diapositiva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5" name="Segnaposto testo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071452" y="4688112"/>
            <a:ext cx="2160588" cy="900000"/>
          </a:xfrm>
        </p:spPr>
        <p:txBody>
          <a:bodyPr rtlCol="0"/>
          <a:lstStyle>
            <a:lvl1pPr marL="0" indent="0" algn="ctr">
              <a:buNone/>
              <a:defRPr sz="1600"/>
            </a:lvl1pPr>
          </a:lstStyle>
          <a:p>
            <a:pPr lvl="0" rtl="0"/>
            <a:r>
              <a:rPr lang="it-IT"/>
              <a:t>Descrizione punto elenco</a:t>
            </a:r>
          </a:p>
        </p:txBody>
      </p:sp>
      <p:sp>
        <p:nvSpPr>
          <p:cNvPr id="13" name="Segnaposto testo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020543" y="4688112"/>
            <a:ext cx="2160588" cy="900000"/>
          </a:xfrm>
        </p:spPr>
        <p:txBody>
          <a:bodyPr rtlCol="0"/>
          <a:lstStyle>
            <a:lvl1pPr marL="0" indent="0" algn="ctr">
              <a:buNone/>
              <a:defRPr sz="1600"/>
            </a:lvl1pPr>
          </a:lstStyle>
          <a:p>
            <a:pPr lvl="0" rtl="0"/>
            <a:r>
              <a:rPr lang="it-IT"/>
              <a:t>Descrizione punto elenco</a:t>
            </a:r>
          </a:p>
        </p:txBody>
      </p:sp>
      <p:sp>
        <p:nvSpPr>
          <p:cNvPr id="15" name="Segnaposto testo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7969634" y="4683647"/>
            <a:ext cx="2160588" cy="900000"/>
          </a:xfrm>
        </p:spPr>
        <p:txBody>
          <a:bodyPr rtlCol="0"/>
          <a:lstStyle>
            <a:lvl1pPr marL="0" indent="0" algn="ctr">
              <a:buNone/>
              <a:defRPr sz="1600"/>
            </a:lvl1pPr>
          </a:lstStyle>
          <a:p>
            <a:pPr lvl="0" rtl="0"/>
            <a:r>
              <a:rPr lang="it-IT"/>
              <a:t>Descrizione punto elenco</a:t>
            </a:r>
          </a:p>
        </p:txBody>
      </p:sp>
      <p:sp>
        <p:nvSpPr>
          <p:cNvPr id="10" name="Segnaposto testo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071453" y="3926335"/>
            <a:ext cx="2160587" cy="504000"/>
          </a:xfrm>
        </p:spPr>
        <p:txBody>
          <a:bodyPr rtlCol="0"/>
          <a:lstStyle>
            <a:lvl1pPr marL="0" indent="0" algn="ctr">
              <a:buNone/>
              <a:defRPr b="1">
                <a:latin typeface="+mj-lt"/>
              </a:defRPr>
            </a:lvl1pPr>
          </a:lstStyle>
          <a:p>
            <a:pPr lvl="0" rtl="0"/>
            <a:r>
              <a:rPr lang="it-IT"/>
              <a:t>Punto elenco 2</a:t>
            </a:r>
          </a:p>
        </p:txBody>
      </p:sp>
      <p:sp>
        <p:nvSpPr>
          <p:cNvPr id="12" name="Segnaposto testo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020543" y="3926335"/>
            <a:ext cx="2160588" cy="504000"/>
          </a:xfrm>
        </p:spPr>
        <p:txBody>
          <a:bodyPr rtlCol="0"/>
          <a:lstStyle>
            <a:lvl1pPr marL="0" indent="0" algn="ctr">
              <a:buNone/>
              <a:defRPr b="1">
                <a:latin typeface="+mj-lt"/>
              </a:defRPr>
            </a:lvl1pPr>
          </a:lstStyle>
          <a:p>
            <a:pPr lvl="0" rtl="0"/>
            <a:r>
              <a:rPr lang="it-IT"/>
              <a:t>Punto elenco 3</a:t>
            </a:r>
          </a:p>
        </p:txBody>
      </p:sp>
      <p:sp>
        <p:nvSpPr>
          <p:cNvPr id="16" name="Segnaposto testo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7969635" y="3926335"/>
            <a:ext cx="2160587" cy="504000"/>
          </a:xfrm>
        </p:spPr>
        <p:txBody>
          <a:bodyPr rtlCol="0"/>
          <a:lstStyle>
            <a:lvl1pPr marL="0" indent="0" algn="ctr">
              <a:buNone/>
              <a:defRPr b="1">
                <a:latin typeface="+mj-lt"/>
              </a:defRPr>
            </a:lvl1pPr>
          </a:lstStyle>
          <a:p>
            <a:pPr lvl="0" rtl="0"/>
            <a:r>
              <a:rPr lang="it-IT"/>
              <a:t>Punto elenco 4</a:t>
            </a:r>
          </a:p>
        </p:txBody>
      </p:sp>
      <p:sp>
        <p:nvSpPr>
          <p:cNvPr id="9" name="Segnaposto testo 8">
            <a:extLst>
              <a:ext uri="{FF2B5EF4-FFF2-40B4-BE49-F238E27FC236}">
                <a16:creationId xmlns:a16="http://schemas.microsoft.com/office/drawing/2014/main" xmlns=""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a:t>Intestazione secondaria</a:t>
            </a:r>
          </a:p>
        </p:txBody>
      </p:sp>
      <p:sp>
        <p:nvSpPr>
          <p:cNvPr id="20" name="Segnaposto immagine 3">
            <a:extLst>
              <a:ext uri="{FF2B5EF4-FFF2-40B4-BE49-F238E27FC236}">
                <a16:creationId xmlns:a16="http://schemas.microsoft.com/office/drawing/2014/main" xmlns="" id="{06B6D0B6-0884-CD46-A1B0-9FED03C22626}"/>
              </a:ext>
            </a:extLst>
          </p:cNvPr>
          <p:cNvSpPr>
            <a:spLocks noGrp="1"/>
          </p:cNvSpPr>
          <p:nvPr>
            <p:ph type="pic" sz="quarter" idx="27"/>
          </p:nvPr>
        </p:nvSpPr>
        <p:spPr>
          <a:xfrm>
            <a:off x="2601732" y="2358091"/>
            <a:ext cx="1100028" cy="854075"/>
          </a:xfrm>
        </p:spPr>
        <p:txBody>
          <a:bodyPr rtlCol="0"/>
          <a:lstStyle>
            <a:lvl1pPr marL="0" indent="0">
              <a:buNone/>
              <a:defRPr sz="1600"/>
            </a:lvl1pPr>
          </a:lstStyle>
          <a:p>
            <a:pPr rtl="0"/>
            <a:r>
              <a:rPr lang="it-IT"/>
              <a:t>Fare clic sull'icona per inserire un'immagine</a:t>
            </a:r>
          </a:p>
        </p:txBody>
      </p:sp>
      <p:sp>
        <p:nvSpPr>
          <p:cNvPr id="21" name="Segnaposto immagine 3">
            <a:extLst>
              <a:ext uri="{FF2B5EF4-FFF2-40B4-BE49-F238E27FC236}">
                <a16:creationId xmlns:a16="http://schemas.microsoft.com/office/drawing/2014/main" xmlns="" id="{BAAC12A0-90C3-984B-A8FC-7EB4AA432E3A}"/>
              </a:ext>
            </a:extLst>
          </p:cNvPr>
          <p:cNvSpPr>
            <a:spLocks noGrp="1"/>
          </p:cNvSpPr>
          <p:nvPr>
            <p:ph type="pic" sz="quarter" idx="28"/>
          </p:nvPr>
        </p:nvSpPr>
        <p:spPr>
          <a:xfrm>
            <a:off x="5549426" y="2358091"/>
            <a:ext cx="1100028" cy="854075"/>
          </a:xfrm>
        </p:spPr>
        <p:txBody>
          <a:bodyPr rtlCol="0"/>
          <a:lstStyle>
            <a:lvl1pPr marL="0" indent="0">
              <a:buNone/>
              <a:defRPr sz="1600"/>
            </a:lvl1pPr>
          </a:lstStyle>
          <a:p>
            <a:pPr rtl="0"/>
            <a:r>
              <a:rPr lang="it-IT"/>
              <a:t>Fare clic sull'icona per inserire un'immagine</a:t>
            </a:r>
          </a:p>
        </p:txBody>
      </p:sp>
      <p:sp>
        <p:nvSpPr>
          <p:cNvPr id="22" name="Segnaposto immagine 3">
            <a:extLst>
              <a:ext uri="{FF2B5EF4-FFF2-40B4-BE49-F238E27FC236}">
                <a16:creationId xmlns:a16="http://schemas.microsoft.com/office/drawing/2014/main" xmlns="" id="{51565942-8816-734B-BEEE-1258F13B66DA}"/>
              </a:ext>
            </a:extLst>
          </p:cNvPr>
          <p:cNvSpPr>
            <a:spLocks noGrp="1"/>
          </p:cNvSpPr>
          <p:nvPr>
            <p:ph type="pic" sz="quarter" idx="29"/>
          </p:nvPr>
        </p:nvSpPr>
        <p:spPr>
          <a:xfrm>
            <a:off x="8498517" y="2358090"/>
            <a:ext cx="1100028" cy="854075"/>
          </a:xfrm>
        </p:spPr>
        <p:txBody>
          <a:bodyPr rtlCol="0"/>
          <a:lstStyle>
            <a:lvl1pPr marL="0" indent="0">
              <a:buNone/>
              <a:defRPr sz="1600"/>
            </a:lvl1pPr>
          </a:lstStyle>
          <a:p>
            <a:pPr rtl="0"/>
            <a:r>
              <a:rPr lang="it-IT"/>
              <a:t>Fare clic sull'icona per inserire un'immagine</a:t>
            </a:r>
          </a:p>
        </p:txBody>
      </p:sp>
    </p:spTree>
    <p:extLst>
      <p:ext uri="{BB962C8B-B14F-4D97-AF65-F5344CB8AC3E}">
        <p14:creationId xmlns:p14="http://schemas.microsoft.com/office/powerpoint/2010/main" val="92225775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Opzione numeri grandi 1">
    <p:spTree>
      <p:nvGrpSpPr>
        <p:cNvPr id="1" name=""/>
        <p:cNvGrpSpPr/>
        <p:nvPr/>
      </p:nvGrpSpPr>
      <p:grpSpPr>
        <a:xfrm>
          <a:off x="0" y="0"/>
          <a:ext cx="0" cy="0"/>
          <a:chOff x="0" y="0"/>
          <a:chExt cx="0" cy="0"/>
        </a:xfrm>
      </p:grpSpPr>
      <p:sp>
        <p:nvSpPr>
          <p:cNvPr id="18" name="Figura a mano libera: Forma 17">
            <a:extLst>
              <a:ext uri="{FF2B5EF4-FFF2-40B4-BE49-F238E27FC236}">
                <a16:creationId xmlns:a16="http://schemas.microsoft.com/office/drawing/2014/main" xmlns="" id="{730F7266-25A0-4B3A-A8CE-F083ECC9D4C6}"/>
              </a:ext>
            </a:extLst>
          </p:cNvPr>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xmlns="" id="{40EE479C-D1F6-4BAC-80D2-90EF74E3261A}"/>
              </a:ext>
            </a:extLst>
          </p:cNvPr>
          <p:cNvSpPr>
            <a:spLocks noGrp="1"/>
          </p:cNvSpPr>
          <p:nvPr userDrawn="1">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xmlns="" id="{A22238F2-C6EC-476F-8371-119AECBA5622}"/>
              </a:ext>
            </a:extLst>
          </p:cNvPr>
          <p:cNvSpPr>
            <a:spLocks noGrp="1"/>
          </p:cNvSpPr>
          <p:nvPr userDrawn="1">
            <p:ph sz="half" idx="1"/>
          </p:nvPr>
        </p:nvSpPr>
        <p:spPr>
          <a:xfrm>
            <a:off x="906843" y="3429050"/>
            <a:ext cx="4522314" cy="2762949"/>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piè di pagina 7">
            <a:extLst>
              <a:ext uri="{FF2B5EF4-FFF2-40B4-BE49-F238E27FC236}">
                <a16:creationId xmlns:a16="http://schemas.microsoft.com/office/drawing/2014/main" xmlns="" id="{C9E47D86-FD0D-44D0-9B7F-9EDEBD11F9D6}"/>
              </a:ext>
            </a:extLst>
          </p:cNvPr>
          <p:cNvSpPr>
            <a:spLocks noGrp="1"/>
          </p:cNvSpPr>
          <p:nvPr userDrawn="1">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9" name="Segnaposto numero diapositiva 8">
            <a:extLst>
              <a:ext uri="{FF2B5EF4-FFF2-40B4-BE49-F238E27FC236}">
                <a16:creationId xmlns:a16="http://schemas.microsoft.com/office/drawing/2014/main" xmlns="" id="{0A29F8B3-4723-4928-83E5-76C29D05F2FE}"/>
              </a:ext>
            </a:extLst>
          </p:cNvPr>
          <p:cNvSpPr>
            <a:spLocks noGrp="1"/>
          </p:cNvSpPr>
          <p:nvPr userDrawn="1">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6" name="Segnaposto testo 5">
            <a:extLst>
              <a:ext uri="{FF2B5EF4-FFF2-40B4-BE49-F238E27FC236}">
                <a16:creationId xmlns:a16="http://schemas.microsoft.com/office/drawing/2014/main" xmlns="" id="{7867C73D-EE16-41D1-B7CE-A35C765E3B8D}"/>
              </a:ext>
            </a:extLst>
          </p:cNvPr>
          <p:cNvSpPr>
            <a:spLocks noGrp="1"/>
          </p:cNvSpPr>
          <p:nvPr userDrawn="1">
            <p:ph type="body" sz="quarter" idx="12"/>
          </p:nvPr>
        </p:nvSpPr>
        <p:spPr>
          <a:xfrm>
            <a:off x="6774740" y="3429000"/>
            <a:ext cx="4522407" cy="2762250"/>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9" name="Segnaposto testo 18">
            <a:extLst>
              <a:ext uri="{FF2B5EF4-FFF2-40B4-BE49-F238E27FC236}">
                <a16:creationId xmlns:a16="http://schemas.microsoft.com/office/drawing/2014/main" xmlns="" id="{FEF984BB-176D-4924-ADAD-52FBC95B07B2}"/>
              </a:ext>
            </a:extLst>
          </p:cNvPr>
          <p:cNvSpPr>
            <a:spLocks noGrp="1"/>
          </p:cNvSpPr>
          <p:nvPr>
            <p:ph type="body" sz="quarter" idx="13" hasCustomPrompt="1"/>
          </p:nvPr>
        </p:nvSpPr>
        <p:spPr>
          <a:xfrm>
            <a:off x="906463" y="2278063"/>
            <a:ext cx="4522787" cy="885825"/>
          </a:xfrm>
        </p:spPr>
        <p:txBody>
          <a:bodyPr rtlCol="0"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rtl="0"/>
            <a:r>
              <a:rPr lang="it-IT"/>
              <a:t>1</a:t>
            </a:r>
          </a:p>
        </p:txBody>
      </p:sp>
      <p:sp>
        <p:nvSpPr>
          <p:cNvPr id="21" name="Segnaposto testo 20">
            <a:extLst>
              <a:ext uri="{FF2B5EF4-FFF2-40B4-BE49-F238E27FC236}">
                <a16:creationId xmlns:a16="http://schemas.microsoft.com/office/drawing/2014/main" xmlns="" id="{C59BE1D7-885A-4749-99BA-6909D64AFA4A}"/>
              </a:ext>
            </a:extLst>
          </p:cNvPr>
          <p:cNvSpPr>
            <a:spLocks noGrp="1"/>
          </p:cNvSpPr>
          <p:nvPr>
            <p:ph type="body" sz="quarter" idx="14" hasCustomPrompt="1"/>
          </p:nvPr>
        </p:nvSpPr>
        <p:spPr>
          <a:xfrm>
            <a:off x="6762750" y="2278063"/>
            <a:ext cx="4522787" cy="885825"/>
          </a:xfrm>
        </p:spPr>
        <p:txBody>
          <a:bodyPr rtlCol="0" anchor="ctr"/>
          <a:lstStyle>
            <a:lvl1pPr marL="0" indent="0">
              <a:buNone/>
              <a:defRPr sz="8000" b="1" i="0">
                <a:latin typeface="+mj-lt"/>
              </a:defRPr>
            </a:lvl1pPr>
          </a:lstStyle>
          <a:p>
            <a:pPr lvl="0" rtl="0"/>
            <a:r>
              <a:rPr lang="it-IT"/>
              <a:t>2</a:t>
            </a:r>
          </a:p>
        </p:txBody>
      </p:sp>
    </p:spTree>
    <p:extLst>
      <p:ext uri="{BB962C8B-B14F-4D97-AF65-F5344CB8AC3E}">
        <p14:creationId xmlns:p14="http://schemas.microsoft.com/office/powerpoint/2010/main" val="3176449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olo diapositiva">
    <p:spTree>
      <p:nvGrpSpPr>
        <p:cNvPr id="1" name=""/>
        <p:cNvGrpSpPr/>
        <p:nvPr/>
      </p:nvGrpSpPr>
      <p:grpSpPr>
        <a:xfrm>
          <a:off x="0" y="0"/>
          <a:ext cx="0" cy="0"/>
          <a:chOff x="0" y="0"/>
          <a:chExt cx="0" cy="0"/>
        </a:xfrm>
      </p:grpSpPr>
      <p:sp>
        <p:nvSpPr>
          <p:cNvPr id="11" name="Segnaposto immagine 10">
            <a:extLst>
              <a:ext uri="{FF2B5EF4-FFF2-40B4-BE49-F238E27FC236}">
                <a16:creationId xmlns:a16="http://schemas.microsoft.com/office/drawing/2014/main" xmlns="" id="{A623EB06-2F79-4698-807D-96A58B4F1D71}"/>
              </a:ext>
              <a:ext uri="{C183D7F6-B498-43B3-948B-1728B52AA6E4}">
                <adec:decorative xmlns:adec="http://schemas.microsoft.com/office/drawing/2017/decorative" xmlns="" val="1"/>
              </a:ext>
            </a:extLst>
          </p:cNvPr>
          <p:cNvSpPr>
            <a:spLocks noGrp="1"/>
          </p:cNvSpPr>
          <p:nvPr>
            <p:ph type="pic" sz="quarter" idx="15" hasCustomPrompt="1"/>
          </p:nvPr>
        </p:nvSpPr>
        <p:spPr>
          <a:xfrm>
            <a:off x="0" y="0"/>
            <a:ext cx="8329286" cy="6858000"/>
          </a:xfrm>
          <a:custGeom>
            <a:avLst/>
            <a:gdLst>
              <a:gd name="connsiteX0" fmla="*/ 0 w 8329286"/>
              <a:gd name="connsiteY0" fmla="*/ 0 h 6858000"/>
              <a:gd name="connsiteX1" fmla="*/ 8329286 w 8329286"/>
              <a:gd name="connsiteY1" fmla="*/ 0 h 6858000"/>
              <a:gd name="connsiteX2" fmla="*/ 3124200 w 8329286"/>
              <a:gd name="connsiteY2" fmla="*/ 6858000 h 6858000"/>
              <a:gd name="connsiteX3" fmla="*/ 0 w 83292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9286" h="6858000">
                <a:moveTo>
                  <a:pt x="0" y="0"/>
                </a:moveTo>
                <a:lnTo>
                  <a:pt x="8329286" y="0"/>
                </a:lnTo>
                <a:lnTo>
                  <a:pt x="3124200" y="6858000"/>
                </a:lnTo>
                <a:lnTo>
                  <a:pt x="0" y="6858000"/>
                </a:lnTo>
                <a:close/>
              </a:path>
            </a:pathLst>
          </a:custGeom>
          <a:solidFill>
            <a:schemeClr val="bg1"/>
          </a:solidFill>
          <a:effectLst>
            <a:outerShdw blurRad="228600" dist="38100" algn="l" rotWithShape="0">
              <a:prstClr val="black">
                <a:alpha val="40000"/>
              </a:prstClr>
            </a:outerShdw>
          </a:effectLst>
        </p:spPr>
        <p:txBody>
          <a:bodyPr wrap="square" rtlCol="0" anchor="ctr">
            <a:noAutofit/>
          </a:bodyPr>
          <a:lstStyle>
            <a:lvl1pPr marL="0" indent="0" algn="ctr">
              <a:buNone/>
              <a:defRPr/>
            </a:lvl1pPr>
          </a:lstStyle>
          <a:p>
            <a:pPr rtl="0"/>
            <a:r>
              <a:rPr lang="it-IT" noProof="0"/>
              <a:t>Inserire immagine</a:t>
            </a:r>
          </a:p>
        </p:txBody>
      </p:sp>
      <p:sp>
        <p:nvSpPr>
          <p:cNvPr id="17" name="Segnaposto testo 16">
            <a:extLst>
              <a:ext uri="{FF2B5EF4-FFF2-40B4-BE49-F238E27FC236}">
                <a16:creationId xmlns:a16="http://schemas.microsoft.com/office/drawing/2014/main" xmlns="" id="{FF9E63E5-568A-4FA2-9851-E5BFA12B85D1}"/>
              </a:ext>
              <a:ext uri="{C183D7F6-B498-43B3-948B-1728B52AA6E4}">
                <adec:decorative xmlns:adec="http://schemas.microsoft.com/office/drawing/2017/decorative" xmlns="" val="1"/>
              </a:ext>
            </a:extLst>
          </p:cNvPr>
          <p:cNvSpPr>
            <a:spLocks noGrp="1"/>
          </p:cNvSpPr>
          <p:nvPr>
            <p:ph type="body" sz="quarter" idx="12" hasCustomPrompt="1"/>
          </p:nvPr>
        </p:nvSpPr>
        <p:spPr>
          <a:xfrm>
            <a:off x="990600" y="609600"/>
            <a:ext cx="4648200" cy="5638800"/>
          </a:xfrm>
          <a:solidFill>
            <a:schemeClr val="bg1"/>
          </a:solidFill>
          <a:effectLst>
            <a:outerShdw blurRad="3556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2" name="Titolo 1"/>
          <p:cNvSpPr>
            <a:spLocks noGrp="1"/>
          </p:cNvSpPr>
          <p:nvPr>
            <p:ph type="ctrTitle"/>
          </p:nvPr>
        </p:nvSpPr>
        <p:spPr>
          <a:xfrm>
            <a:off x="1257300" y="1447800"/>
            <a:ext cx="4114800" cy="3962400"/>
          </a:xfrm>
        </p:spPr>
        <p:txBody>
          <a:bodyPr rtlCol="0" anchor="ctr">
            <a:normAutofit/>
          </a:bodyPr>
          <a:lstStyle>
            <a:lvl1pPr algn="ctr">
              <a:defRPr sz="5000" spc="200" baseline="0"/>
            </a:lvl1pPr>
          </a:lstStyle>
          <a:p>
            <a:pPr rtl="0"/>
            <a:r>
              <a:rPr lang="it-IT" noProof="0"/>
              <a:t>Fare clic per modificare lo stile del titolo dello schema</a:t>
            </a:r>
          </a:p>
        </p:txBody>
      </p:sp>
      <p:sp>
        <p:nvSpPr>
          <p:cNvPr id="3" name="Sottotitolo 2"/>
          <p:cNvSpPr>
            <a:spLocks noGrp="1"/>
          </p:cNvSpPr>
          <p:nvPr>
            <p:ph type="subTitle" idx="1"/>
          </p:nvPr>
        </p:nvSpPr>
        <p:spPr>
          <a:xfrm>
            <a:off x="6057900" y="4495801"/>
            <a:ext cx="4876800" cy="609600"/>
          </a:xfrm>
        </p:spPr>
        <p:txBody>
          <a:bodyPr lIns="91440" rIns="91440" rtlCol="0" anchor="ctr">
            <a:normAutofit/>
          </a:bodyPr>
          <a:lstStyle>
            <a:lvl1pPr marL="0" indent="0" algn="l">
              <a:lnSpc>
                <a:spcPct val="100000"/>
              </a:lnSpc>
              <a:spcBef>
                <a:spcPts val="0"/>
              </a:spcBef>
              <a:spcAft>
                <a:spcPts val="0"/>
              </a:spcAft>
              <a:buNone/>
              <a:defRPr sz="16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it-IT" noProof="0"/>
              <a:t>Fare clic per modificare lo stile del sottotitolo dello schema</a:t>
            </a:r>
          </a:p>
        </p:txBody>
      </p:sp>
      <p:sp>
        <p:nvSpPr>
          <p:cNvPr id="7" name="Segnaposto testo 16">
            <a:extLst>
              <a:ext uri="{FF2B5EF4-FFF2-40B4-BE49-F238E27FC236}">
                <a16:creationId xmlns:a16="http://schemas.microsoft.com/office/drawing/2014/main" xmlns="" id="{D6D785D2-DAEB-48F3-AB8A-2954F03ACD2B}"/>
              </a:ext>
              <a:ext uri="{C183D7F6-B498-43B3-948B-1728B52AA6E4}">
                <adec:decorative xmlns:adec="http://schemas.microsoft.com/office/drawing/2017/decorative" xmlns="" val="1"/>
              </a:ext>
            </a:extLst>
          </p:cNvPr>
          <p:cNvSpPr>
            <a:spLocks noGrp="1"/>
          </p:cNvSpPr>
          <p:nvPr>
            <p:ph type="body" sz="quarter" idx="13" hasCustomPrompt="1"/>
          </p:nvPr>
        </p:nvSpPr>
        <p:spPr>
          <a:xfrm>
            <a:off x="2705100" y="409575"/>
            <a:ext cx="1219200" cy="400050"/>
          </a:xfrm>
          <a:solidFill>
            <a:schemeClr val="accent2"/>
          </a:solidFill>
          <a:effectLst>
            <a:outerShdw blurRad="50800" dist="38100" dir="2700000" algn="t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
        <p:nvSpPr>
          <p:cNvPr id="8" name="Segnaposto testo 16">
            <a:extLst>
              <a:ext uri="{FF2B5EF4-FFF2-40B4-BE49-F238E27FC236}">
                <a16:creationId xmlns:a16="http://schemas.microsoft.com/office/drawing/2014/main" xmlns="" id="{BB42ECCE-195D-45F5-94EB-137CEFCFE916}"/>
              </a:ext>
              <a:ext uri="{C183D7F6-B498-43B3-948B-1728B52AA6E4}">
                <adec:decorative xmlns:adec="http://schemas.microsoft.com/office/drawing/2017/decorative" xmlns="" val="1"/>
              </a:ext>
            </a:extLst>
          </p:cNvPr>
          <p:cNvSpPr>
            <a:spLocks noGrp="1"/>
          </p:cNvSpPr>
          <p:nvPr>
            <p:ph type="body" sz="quarter" idx="14" hasCustomPrompt="1"/>
          </p:nvPr>
        </p:nvSpPr>
        <p:spPr>
          <a:xfrm>
            <a:off x="2705100" y="6076950"/>
            <a:ext cx="1219200" cy="400050"/>
          </a:xfrm>
          <a:solidFill>
            <a:schemeClr val="accent2"/>
          </a:solidFill>
          <a:effectLst>
            <a:outerShdw blurRad="50800" dist="38100" dir="18900000" algn="bl" rotWithShape="0">
              <a:prstClr val="black">
                <a:alpha val="40000"/>
              </a:prstClr>
            </a:outerShdw>
          </a:effectLst>
        </p:spPr>
        <p:txBody>
          <a:bodyPr rtlCol="0"/>
          <a:lstStyle>
            <a:lvl1pPr marL="0" indent="0">
              <a:buNone/>
              <a:defRPr>
                <a:solidFill>
                  <a:schemeClr val="tx1">
                    <a:alpha val="0"/>
                  </a:schemeClr>
                </a:solidFill>
              </a:defRPr>
            </a:lvl1pPr>
          </a:lstStyle>
          <a:p>
            <a:pPr lvl="0" rtl="0"/>
            <a:r>
              <a:rPr lang="it-IT" noProof="0"/>
              <a:t>I</a:t>
            </a:r>
          </a:p>
        </p:txBody>
      </p:sp>
    </p:spTree>
    <p:extLst>
      <p:ext uri="{BB962C8B-B14F-4D97-AF65-F5344CB8AC3E}">
        <p14:creationId xmlns:p14="http://schemas.microsoft.com/office/powerpoint/2010/main" val="260131832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3F288DD7-6DAF-436D-B04A-EBCCAA36917C}"/>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3" name="Segnaposto testo 2">
            <a:extLst>
              <a:ext uri="{FF2B5EF4-FFF2-40B4-BE49-F238E27FC236}">
                <a16:creationId xmlns:a16="http://schemas.microsoft.com/office/drawing/2014/main" xmlns="" id="{9322B50D-6A7D-41C6-BA57-613BC231DF36}"/>
              </a:ext>
            </a:extLst>
          </p:cNvPr>
          <p:cNvSpPr>
            <a:spLocks noGrp="1"/>
          </p:cNvSpPr>
          <p:nvPr>
            <p:ph type="body" idx="1"/>
          </p:nvPr>
        </p:nvSpPr>
        <p:spPr>
          <a:xfrm>
            <a:off x="432000" y="1152000"/>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a:t>Fare clic per modificare gli stili del testo dello schema</a:t>
            </a:r>
          </a:p>
        </p:txBody>
      </p:sp>
      <p:sp>
        <p:nvSpPr>
          <p:cNvPr id="4" name="Segnaposto contenuto 3">
            <a:extLst>
              <a:ext uri="{FF2B5EF4-FFF2-40B4-BE49-F238E27FC236}">
                <a16:creationId xmlns:a16="http://schemas.microsoft.com/office/drawing/2014/main" xmlns="" id="{9FD584DA-F775-47B8-A1D7-6556AD5FCBD2}"/>
              </a:ext>
            </a:extLst>
          </p:cNvPr>
          <p:cNvSpPr>
            <a:spLocks noGrp="1"/>
          </p:cNvSpPr>
          <p:nvPr>
            <p:ph sz="half" idx="2"/>
          </p:nvPr>
        </p:nvSpPr>
        <p:spPr>
          <a:xfrm>
            <a:off x="432000" y="1584000"/>
            <a:ext cx="5472000" cy="4608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piè di pagina 9">
            <a:extLst>
              <a:ext uri="{FF2B5EF4-FFF2-40B4-BE49-F238E27FC236}">
                <a16:creationId xmlns:a16="http://schemas.microsoft.com/office/drawing/2014/main" xmlns="" id="{9337FD81-6DFD-43B7-A7D9-59E45ECDF39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11" name="Segnaposto numero diapositiva 10">
            <a:extLst>
              <a:ext uri="{FF2B5EF4-FFF2-40B4-BE49-F238E27FC236}">
                <a16:creationId xmlns:a16="http://schemas.microsoft.com/office/drawing/2014/main" xmlns="" id="{F17B7460-0559-435A-9C2F-1B12BC6CE184}"/>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8" name="Segnaposto testo 7">
            <a:extLst>
              <a:ext uri="{FF2B5EF4-FFF2-40B4-BE49-F238E27FC236}">
                <a16:creationId xmlns:a16="http://schemas.microsoft.com/office/drawing/2014/main" xmlns="" id="{DF0A5256-B267-47DA-858A-0F3867CB6139}"/>
              </a:ext>
            </a:extLst>
          </p:cNvPr>
          <p:cNvSpPr>
            <a:spLocks noGrp="1"/>
          </p:cNvSpPr>
          <p:nvPr>
            <p:ph type="body" sz="quarter" idx="12"/>
          </p:nvPr>
        </p:nvSpPr>
        <p:spPr>
          <a:xfrm>
            <a:off x="6299887" y="1584325"/>
            <a:ext cx="5472113" cy="4606925"/>
          </a:xfrm>
        </p:spPr>
        <p:txBody>
          <a:bodyPr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esto 11">
            <a:extLst>
              <a:ext uri="{FF2B5EF4-FFF2-40B4-BE49-F238E27FC236}">
                <a16:creationId xmlns:a16="http://schemas.microsoft.com/office/drawing/2014/main" xmlns="" id="{78A963F8-6F6E-440E-B3B3-DDE13C083A36}"/>
              </a:ext>
            </a:extLst>
          </p:cNvPr>
          <p:cNvSpPr>
            <a:spLocks noGrp="1"/>
          </p:cNvSpPr>
          <p:nvPr>
            <p:ph type="body" sz="quarter" idx="13"/>
          </p:nvPr>
        </p:nvSpPr>
        <p:spPr>
          <a:xfrm>
            <a:off x="6300000" y="1152525"/>
            <a:ext cx="5472000" cy="358775"/>
          </a:xfrm>
        </p:spPr>
        <p:txBody>
          <a:bodyPr rtlCol="0"/>
          <a:lstStyle>
            <a:lvl1pPr marL="0" indent="0">
              <a:buNone/>
              <a:defRPr sz="2400" b="1"/>
            </a:lvl1pPr>
          </a:lstStyle>
          <a:p>
            <a:pPr lvl="0" rtl="0"/>
            <a:r>
              <a:rPr lang="it-IT"/>
              <a:t>Fare clic per modificare gli stili del testo dello schema</a:t>
            </a:r>
          </a:p>
        </p:txBody>
      </p:sp>
    </p:spTree>
    <p:extLst>
      <p:ext uri="{BB962C8B-B14F-4D97-AF65-F5344CB8AC3E}">
        <p14:creationId xmlns:p14="http://schemas.microsoft.com/office/powerpoint/2010/main" val="21390986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colonne con riquadr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3" name="Segnaposto contenuto 2">
            <a:extLst>
              <a:ext uri="{FF2B5EF4-FFF2-40B4-BE49-F238E27FC236}">
                <a16:creationId xmlns:a16="http://schemas.microsoft.com/office/drawing/2014/main" xmlns="" id="{B1948E38-8FB0-4E51-A01C-C88794372E50}"/>
              </a:ext>
            </a:extLst>
          </p:cNvPr>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8" name="Segnaposto numero diapositiva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5" name="Segnaposto testo 4">
            <a:extLst>
              <a:ext uri="{FF2B5EF4-FFF2-40B4-BE49-F238E27FC236}">
                <a16:creationId xmlns:a16="http://schemas.microsoft.com/office/drawing/2014/main" xmlns="" id="{16A38E24-EB1C-472F-B631-5DF32F9C4CF5}"/>
              </a:ext>
            </a:extLst>
          </p:cNvPr>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1" name="Segnaposto testo 10">
            <a:extLst>
              <a:ext uri="{FF2B5EF4-FFF2-40B4-BE49-F238E27FC236}">
                <a16:creationId xmlns:a16="http://schemas.microsoft.com/office/drawing/2014/main" xmlns="" id="{5B4A252E-78C9-4F76-98A4-A4B580AD072A}"/>
              </a:ext>
            </a:extLst>
          </p:cNvPr>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rtlCol="0"/>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9" name="Segnaposto testo 8">
            <a:extLst>
              <a:ext uri="{FF2B5EF4-FFF2-40B4-BE49-F238E27FC236}">
                <a16:creationId xmlns:a16="http://schemas.microsoft.com/office/drawing/2014/main" xmlns="" id="{F8E9D1B9-1C3A-4397-B3B4-9A921D64159E}"/>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a:t>Intestazione secondaria</a:t>
            </a:r>
          </a:p>
        </p:txBody>
      </p:sp>
      <p:sp>
        <p:nvSpPr>
          <p:cNvPr id="6" name="Segnaposto testo 5">
            <a:extLst>
              <a:ext uri="{FF2B5EF4-FFF2-40B4-BE49-F238E27FC236}">
                <a16:creationId xmlns:a16="http://schemas.microsoft.com/office/drawing/2014/main" xmlns="" id="{1B4F049D-3C57-44BB-ACE2-1363AF36D9EF}"/>
              </a:ext>
            </a:extLst>
          </p:cNvPr>
          <p:cNvSpPr>
            <a:spLocks noGrp="1"/>
          </p:cNvSpPr>
          <p:nvPr>
            <p:ph type="body" sz="quarter" idx="27" hasCustomPrompt="1"/>
          </p:nvPr>
        </p:nvSpPr>
        <p:spPr>
          <a:xfrm>
            <a:off x="744236" y="1647240"/>
            <a:ext cx="2975578" cy="648000"/>
          </a:xfrm>
          <a:ln>
            <a:solidFill>
              <a:schemeClr val="accent1"/>
            </a:solidFill>
          </a:ln>
        </p:spPr>
        <p:txBody>
          <a:bodyPr tIns="108000" rtlCol="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it-IT"/>
              <a:t>Titolo sezione 1</a:t>
            </a:r>
          </a:p>
        </p:txBody>
      </p:sp>
      <p:sp>
        <p:nvSpPr>
          <p:cNvPr id="12" name="Segnaposto testo 11">
            <a:extLst>
              <a:ext uri="{FF2B5EF4-FFF2-40B4-BE49-F238E27FC236}">
                <a16:creationId xmlns:a16="http://schemas.microsoft.com/office/drawing/2014/main" xmlns="" id="{FB9B793F-A64B-475C-96F3-FB40100E01E4}"/>
              </a:ext>
            </a:extLst>
          </p:cNvPr>
          <p:cNvSpPr>
            <a:spLocks noGrp="1"/>
          </p:cNvSpPr>
          <p:nvPr>
            <p:ph type="body" sz="quarter" idx="28" hasCustomPrompt="1"/>
          </p:nvPr>
        </p:nvSpPr>
        <p:spPr>
          <a:xfrm>
            <a:off x="4608336" y="1647040"/>
            <a:ext cx="2975578" cy="648000"/>
          </a:xfrm>
          <a:ln>
            <a:solidFill>
              <a:schemeClr val="accent2"/>
            </a:solidFill>
          </a:ln>
        </p:spPr>
        <p:txBody>
          <a:bodyPr tIns="108000" rtlCol="0" anchor="t"/>
          <a:lstStyle>
            <a:lvl1pPr marL="0" indent="0" algn="ctr">
              <a:buNone/>
              <a:defRPr>
                <a:latin typeface="+mj-lt"/>
              </a:defRPr>
            </a:lvl1pPr>
          </a:lstStyle>
          <a:p>
            <a:pPr lvl="0" rtl="0"/>
            <a:r>
              <a:rPr lang="it-IT"/>
              <a:t>Titolo sezione 2</a:t>
            </a:r>
          </a:p>
        </p:txBody>
      </p:sp>
      <p:sp>
        <p:nvSpPr>
          <p:cNvPr id="14" name="Segnaposto testo 13">
            <a:extLst>
              <a:ext uri="{FF2B5EF4-FFF2-40B4-BE49-F238E27FC236}">
                <a16:creationId xmlns:a16="http://schemas.microsoft.com/office/drawing/2014/main" xmlns="" id="{0EF53567-5287-43FB-B07E-A12F3AEEDB98}"/>
              </a:ext>
            </a:extLst>
          </p:cNvPr>
          <p:cNvSpPr>
            <a:spLocks noGrp="1"/>
          </p:cNvSpPr>
          <p:nvPr>
            <p:ph type="body" sz="quarter" idx="29" hasCustomPrompt="1"/>
          </p:nvPr>
        </p:nvSpPr>
        <p:spPr>
          <a:xfrm>
            <a:off x="8483986" y="1647240"/>
            <a:ext cx="2975578" cy="648000"/>
          </a:xfrm>
          <a:ln>
            <a:solidFill>
              <a:schemeClr val="accent3"/>
            </a:solidFill>
          </a:ln>
        </p:spPr>
        <p:txBody>
          <a:bodyPr tIns="108000" rtlCol="0" anchor="t"/>
          <a:lstStyle>
            <a:lvl1pPr marL="0" indent="0" algn="ctr">
              <a:buNone/>
              <a:defRPr>
                <a:latin typeface="+mj-lt"/>
              </a:defRPr>
            </a:lvl1pPr>
          </a:lstStyle>
          <a:p>
            <a:pPr lvl="0" rtl="0"/>
            <a:r>
              <a:rPr lang="it-IT"/>
              <a:t>Titolo sezione 3</a:t>
            </a:r>
          </a:p>
        </p:txBody>
      </p:sp>
    </p:spTree>
    <p:extLst>
      <p:ext uri="{BB962C8B-B14F-4D97-AF65-F5344CB8AC3E}">
        <p14:creationId xmlns:p14="http://schemas.microsoft.com/office/powerpoint/2010/main" val="37557335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quenza tempor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6" name="Segnaposto piè di pagina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7" name="Segnaposto numero diapositiva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13" name="Segnaposto testo 8">
            <a:extLst>
              <a:ext uri="{FF2B5EF4-FFF2-40B4-BE49-F238E27FC236}">
                <a16:creationId xmlns:a16="http://schemas.microsoft.com/office/drawing/2014/main" xmlns=""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a:t>Intestazione secondaria</a:t>
            </a:r>
          </a:p>
        </p:txBody>
      </p:sp>
      <p:cxnSp>
        <p:nvCxnSpPr>
          <p:cNvPr id="15" name="Connettore diritto con freccia 14">
            <a:extLst>
              <a:ext uri="{FF2B5EF4-FFF2-40B4-BE49-F238E27FC236}">
                <a16:creationId xmlns:a16="http://schemas.microsoft.com/office/drawing/2014/main" xmlns=""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Segnaposto testo 10">
            <a:extLst>
              <a:ext uri="{FF2B5EF4-FFF2-40B4-BE49-F238E27FC236}">
                <a16:creationId xmlns:a16="http://schemas.microsoft.com/office/drawing/2014/main" xmlns="" id="{723DA611-B88C-4D7E-82A4-5E4CA9DC2EA3}"/>
              </a:ext>
            </a:extLst>
          </p:cNvPr>
          <p:cNvSpPr>
            <a:spLocks noGrp="1"/>
          </p:cNvSpPr>
          <p:nvPr>
            <p:ph type="body" sz="quarter" idx="33" hasCustomPrompt="1"/>
          </p:nvPr>
        </p:nvSpPr>
        <p:spPr>
          <a:xfrm>
            <a:off x="4129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it-IT"/>
              <a:t>Anno</a:t>
            </a:r>
          </a:p>
        </p:txBody>
      </p:sp>
      <p:sp>
        <p:nvSpPr>
          <p:cNvPr id="17" name="Segnaposto testo 10">
            <a:extLst>
              <a:ext uri="{FF2B5EF4-FFF2-40B4-BE49-F238E27FC236}">
                <a16:creationId xmlns:a16="http://schemas.microsoft.com/office/drawing/2014/main" xmlns="" id="{180A0FA4-75CD-4A61-AA79-9C3C5F97ED8C}"/>
              </a:ext>
            </a:extLst>
          </p:cNvPr>
          <p:cNvSpPr>
            <a:spLocks noGrp="1"/>
          </p:cNvSpPr>
          <p:nvPr>
            <p:ph type="body" sz="quarter" idx="34" hasCustomPrompt="1"/>
          </p:nvPr>
        </p:nvSpPr>
        <p:spPr>
          <a:xfrm>
            <a:off x="431799"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21" name="Segnaposto testo 10">
            <a:extLst>
              <a:ext uri="{FF2B5EF4-FFF2-40B4-BE49-F238E27FC236}">
                <a16:creationId xmlns:a16="http://schemas.microsoft.com/office/drawing/2014/main" xmlns="" id="{EBB89A53-1B07-4560-B98E-03BECDB832C9}"/>
              </a:ext>
            </a:extLst>
          </p:cNvPr>
          <p:cNvSpPr>
            <a:spLocks noGrp="1"/>
          </p:cNvSpPr>
          <p:nvPr>
            <p:ph type="body" sz="quarter" idx="35" hasCustomPrompt="1"/>
          </p:nvPr>
        </p:nvSpPr>
        <p:spPr>
          <a:xfrm>
            <a:off x="903816"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22" name="Segnaposto testo 10">
            <a:extLst>
              <a:ext uri="{FF2B5EF4-FFF2-40B4-BE49-F238E27FC236}">
                <a16:creationId xmlns:a16="http://schemas.microsoft.com/office/drawing/2014/main" xmlns="" id="{22D34AD8-D83D-4409-A418-C00840A085AC}"/>
              </a:ext>
            </a:extLst>
          </p:cNvPr>
          <p:cNvSpPr>
            <a:spLocks noGrp="1"/>
          </p:cNvSpPr>
          <p:nvPr>
            <p:ph type="body" sz="quarter" idx="36" hasCustomPrompt="1"/>
          </p:nvPr>
        </p:nvSpPr>
        <p:spPr>
          <a:xfrm>
            <a:off x="1375833"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25" name="Segnaposto testo 10">
            <a:extLst>
              <a:ext uri="{FF2B5EF4-FFF2-40B4-BE49-F238E27FC236}">
                <a16:creationId xmlns:a16="http://schemas.microsoft.com/office/drawing/2014/main" xmlns="" id="{3EAA6A46-63F3-49A5-8E0B-758176E4429D}"/>
              </a:ext>
            </a:extLst>
          </p:cNvPr>
          <p:cNvSpPr>
            <a:spLocks noGrp="1"/>
          </p:cNvSpPr>
          <p:nvPr>
            <p:ph type="body" sz="quarter" idx="37" hasCustomPrompt="1"/>
          </p:nvPr>
        </p:nvSpPr>
        <p:spPr>
          <a:xfrm>
            <a:off x="1847850"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26" name="Segnaposto testo 10">
            <a:extLst>
              <a:ext uri="{FF2B5EF4-FFF2-40B4-BE49-F238E27FC236}">
                <a16:creationId xmlns:a16="http://schemas.microsoft.com/office/drawing/2014/main" xmlns="" id="{BB051A6E-4868-4F3F-93DB-AD07020E9344}"/>
              </a:ext>
            </a:extLst>
          </p:cNvPr>
          <p:cNvSpPr>
            <a:spLocks noGrp="1"/>
          </p:cNvSpPr>
          <p:nvPr>
            <p:ph type="body" sz="quarter" idx="38" hasCustomPrompt="1"/>
          </p:nvPr>
        </p:nvSpPr>
        <p:spPr>
          <a:xfrm>
            <a:off x="6077108" y="3973125"/>
            <a:ext cx="415608" cy="201776"/>
          </a:xfrm>
        </p:spPr>
        <p:txBody>
          <a:bodyPr rtlCol="0" anchor="ctr"/>
          <a:lstStyle>
            <a:lvl1pPr marL="0" indent="0" algn="ctr">
              <a:buNone/>
              <a:defRPr sz="1400">
                <a:solidFill>
                  <a:schemeClr val="tx1">
                    <a:lumMod val="50000"/>
                    <a:lumOff val="50000"/>
                  </a:schemeClr>
                </a:solidFill>
              </a:defRPr>
            </a:lvl1pPr>
          </a:lstStyle>
          <a:p>
            <a:pPr lvl="0" rtl="0"/>
            <a:r>
              <a:rPr lang="it-IT"/>
              <a:t>Anno</a:t>
            </a:r>
          </a:p>
        </p:txBody>
      </p:sp>
      <p:sp>
        <p:nvSpPr>
          <p:cNvPr id="28" name="Segnaposto testo 10">
            <a:extLst>
              <a:ext uri="{FF2B5EF4-FFF2-40B4-BE49-F238E27FC236}">
                <a16:creationId xmlns:a16="http://schemas.microsoft.com/office/drawing/2014/main" xmlns="" id="{61519886-189E-4C69-AEED-FD9BDD3E567B}"/>
              </a:ext>
            </a:extLst>
          </p:cNvPr>
          <p:cNvSpPr>
            <a:spLocks noGrp="1"/>
          </p:cNvSpPr>
          <p:nvPr>
            <p:ph type="body" sz="quarter" idx="39" hasCustomPrompt="1"/>
          </p:nvPr>
        </p:nvSpPr>
        <p:spPr>
          <a:xfrm>
            <a:off x="2319867"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0" name="Segnaposto testo 10">
            <a:extLst>
              <a:ext uri="{FF2B5EF4-FFF2-40B4-BE49-F238E27FC236}">
                <a16:creationId xmlns:a16="http://schemas.microsoft.com/office/drawing/2014/main" xmlns="" id="{0F084DDF-04EE-46A9-9F77-D5FD94D1B543}"/>
              </a:ext>
            </a:extLst>
          </p:cNvPr>
          <p:cNvSpPr>
            <a:spLocks noGrp="1"/>
          </p:cNvSpPr>
          <p:nvPr>
            <p:ph type="body" sz="quarter" idx="40" hasCustomPrompt="1"/>
          </p:nvPr>
        </p:nvSpPr>
        <p:spPr>
          <a:xfrm>
            <a:off x="2791884"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1" name="Segnaposto testo 10">
            <a:extLst>
              <a:ext uri="{FF2B5EF4-FFF2-40B4-BE49-F238E27FC236}">
                <a16:creationId xmlns:a16="http://schemas.microsoft.com/office/drawing/2014/main" xmlns="" id="{743DE8AB-BF74-4CC9-AD19-8BBBF44867AF}"/>
              </a:ext>
            </a:extLst>
          </p:cNvPr>
          <p:cNvSpPr>
            <a:spLocks noGrp="1"/>
          </p:cNvSpPr>
          <p:nvPr>
            <p:ph type="body" sz="quarter" idx="41" hasCustomPrompt="1"/>
          </p:nvPr>
        </p:nvSpPr>
        <p:spPr>
          <a:xfrm>
            <a:off x="3263901"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2" name="Segnaposto testo 10">
            <a:extLst>
              <a:ext uri="{FF2B5EF4-FFF2-40B4-BE49-F238E27FC236}">
                <a16:creationId xmlns:a16="http://schemas.microsoft.com/office/drawing/2014/main" xmlns="" id="{2ECC5C24-2CE5-491E-89DC-F9C5AE98B067}"/>
              </a:ext>
            </a:extLst>
          </p:cNvPr>
          <p:cNvSpPr>
            <a:spLocks noGrp="1"/>
          </p:cNvSpPr>
          <p:nvPr>
            <p:ph type="body" sz="quarter" idx="42" hasCustomPrompt="1"/>
          </p:nvPr>
        </p:nvSpPr>
        <p:spPr>
          <a:xfrm>
            <a:off x="4679952"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3" name="Segnaposto testo 10">
            <a:extLst>
              <a:ext uri="{FF2B5EF4-FFF2-40B4-BE49-F238E27FC236}">
                <a16:creationId xmlns:a16="http://schemas.microsoft.com/office/drawing/2014/main" xmlns="" id="{ADB0F187-5781-4076-B761-264B1C683A63}"/>
              </a:ext>
            </a:extLst>
          </p:cNvPr>
          <p:cNvSpPr>
            <a:spLocks noGrp="1"/>
          </p:cNvSpPr>
          <p:nvPr>
            <p:ph type="body" sz="quarter" idx="43" hasCustomPrompt="1"/>
          </p:nvPr>
        </p:nvSpPr>
        <p:spPr>
          <a:xfrm>
            <a:off x="3735918"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4" name="Segnaposto testo 10">
            <a:extLst>
              <a:ext uri="{FF2B5EF4-FFF2-40B4-BE49-F238E27FC236}">
                <a16:creationId xmlns:a16="http://schemas.microsoft.com/office/drawing/2014/main" xmlns="" id="{B2E776B2-D388-4243-80AE-BD8AF47C8AAB}"/>
              </a:ext>
            </a:extLst>
          </p:cNvPr>
          <p:cNvSpPr>
            <a:spLocks noGrp="1"/>
          </p:cNvSpPr>
          <p:nvPr>
            <p:ph type="body" sz="quarter" idx="44" hasCustomPrompt="1"/>
          </p:nvPr>
        </p:nvSpPr>
        <p:spPr>
          <a:xfrm>
            <a:off x="4207935"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5" name="Segnaposto testo 10">
            <a:extLst>
              <a:ext uri="{FF2B5EF4-FFF2-40B4-BE49-F238E27FC236}">
                <a16:creationId xmlns:a16="http://schemas.microsoft.com/office/drawing/2014/main" xmlns="" id="{79F3A104-EDC0-4A25-9585-3F9F8C1022C7}"/>
              </a:ext>
            </a:extLst>
          </p:cNvPr>
          <p:cNvSpPr>
            <a:spLocks noGrp="1"/>
          </p:cNvSpPr>
          <p:nvPr>
            <p:ph type="body" sz="quarter" idx="45" hasCustomPrompt="1"/>
          </p:nvPr>
        </p:nvSpPr>
        <p:spPr>
          <a:xfrm>
            <a:off x="5151969"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6" name="Segnaposto testo 10">
            <a:extLst>
              <a:ext uri="{FF2B5EF4-FFF2-40B4-BE49-F238E27FC236}">
                <a16:creationId xmlns:a16="http://schemas.microsoft.com/office/drawing/2014/main" xmlns="" id="{23DA3E7C-9F0E-4A57-B6EA-C01C72788E9E}"/>
              </a:ext>
            </a:extLst>
          </p:cNvPr>
          <p:cNvSpPr>
            <a:spLocks noGrp="1"/>
          </p:cNvSpPr>
          <p:nvPr>
            <p:ph type="body" sz="quarter" idx="46" hasCustomPrompt="1"/>
          </p:nvPr>
        </p:nvSpPr>
        <p:spPr>
          <a:xfrm>
            <a:off x="5623986"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7" name="Segnaposto testo 10">
            <a:extLst>
              <a:ext uri="{FF2B5EF4-FFF2-40B4-BE49-F238E27FC236}">
                <a16:creationId xmlns:a16="http://schemas.microsoft.com/office/drawing/2014/main" xmlns="" id="{A8ABC110-DC97-4A71-9A16-67581EAC9895}"/>
              </a:ext>
            </a:extLst>
          </p:cNvPr>
          <p:cNvSpPr>
            <a:spLocks noGrp="1"/>
          </p:cNvSpPr>
          <p:nvPr>
            <p:ph type="body" sz="quarter" idx="47" hasCustomPrompt="1"/>
          </p:nvPr>
        </p:nvSpPr>
        <p:spPr>
          <a:xfrm>
            <a:off x="6095999"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8" name="Segnaposto testo 10">
            <a:extLst>
              <a:ext uri="{FF2B5EF4-FFF2-40B4-BE49-F238E27FC236}">
                <a16:creationId xmlns:a16="http://schemas.microsoft.com/office/drawing/2014/main" xmlns="" id="{81058125-332B-41A7-BCD5-72CAE3F9F97D}"/>
              </a:ext>
            </a:extLst>
          </p:cNvPr>
          <p:cNvSpPr>
            <a:spLocks noGrp="1"/>
          </p:cNvSpPr>
          <p:nvPr>
            <p:ph type="body" sz="quarter" idx="48" hasCustomPrompt="1"/>
          </p:nvPr>
        </p:nvSpPr>
        <p:spPr>
          <a:xfrm>
            <a:off x="6568012"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39" name="Segnaposto testo 10">
            <a:extLst>
              <a:ext uri="{FF2B5EF4-FFF2-40B4-BE49-F238E27FC236}">
                <a16:creationId xmlns:a16="http://schemas.microsoft.com/office/drawing/2014/main" xmlns="" id="{E32DE8FD-6391-4094-BAEC-CC0836CC67EB}"/>
              </a:ext>
            </a:extLst>
          </p:cNvPr>
          <p:cNvSpPr>
            <a:spLocks noGrp="1"/>
          </p:cNvSpPr>
          <p:nvPr>
            <p:ph type="body" sz="quarter" idx="49" hasCustomPrompt="1"/>
          </p:nvPr>
        </p:nvSpPr>
        <p:spPr>
          <a:xfrm>
            <a:off x="7040029"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0" name="Segnaposto testo 10">
            <a:extLst>
              <a:ext uri="{FF2B5EF4-FFF2-40B4-BE49-F238E27FC236}">
                <a16:creationId xmlns:a16="http://schemas.microsoft.com/office/drawing/2014/main" xmlns="" id="{5C53C0F3-9308-422B-BC6E-1ACA5029027A}"/>
              </a:ext>
            </a:extLst>
          </p:cNvPr>
          <p:cNvSpPr>
            <a:spLocks noGrp="1"/>
          </p:cNvSpPr>
          <p:nvPr>
            <p:ph type="body" sz="quarter" idx="50" hasCustomPrompt="1"/>
          </p:nvPr>
        </p:nvSpPr>
        <p:spPr>
          <a:xfrm>
            <a:off x="7512046"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1" name="Segnaposto testo 10">
            <a:extLst>
              <a:ext uri="{FF2B5EF4-FFF2-40B4-BE49-F238E27FC236}">
                <a16:creationId xmlns:a16="http://schemas.microsoft.com/office/drawing/2014/main" xmlns="" id="{06DFFA03-9EA6-4F70-9519-AB1361BAF7CE}"/>
              </a:ext>
            </a:extLst>
          </p:cNvPr>
          <p:cNvSpPr>
            <a:spLocks noGrp="1"/>
          </p:cNvSpPr>
          <p:nvPr>
            <p:ph type="body" sz="quarter" idx="51" hasCustomPrompt="1"/>
          </p:nvPr>
        </p:nvSpPr>
        <p:spPr>
          <a:xfrm>
            <a:off x="7984063"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2" name="Segnaposto testo 10">
            <a:extLst>
              <a:ext uri="{FF2B5EF4-FFF2-40B4-BE49-F238E27FC236}">
                <a16:creationId xmlns:a16="http://schemas.microsoft.com/office/drawing/2014/main" xmlns="" id="{49CD8693-3557-4241-BB88-518160D989C4}"/>
              </a:ext>
            </a:extLst>
          </p:cNvPr>
          <p:cNvSpPr>
            <a:spLocks noGrp="1"/>
          </p:cNvSpPr>
          <p:nvPr>
            <p:ph type="body" sz="quarter" idx="52" hasCustomPrompt="1"/>
          </p:nvPr>
        </p:nvSpPr>
        <p:spPr>
          <a:xfrm>
            <a:off x="8456080"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3" name="Segnaposto testo 10">
            <a:extLst>
              <a:ext uri="{FF2B5EF4-FFF2-40B4-BE49-F238E27FC236}">
                <a16:creationId xmlns:a16="http://schemas.microsoft.com/office/drawing/2014/main" xmlns="" id="{4884DF69-4936-4F90-BFB8-ED04A228DA22}"/>
              </a:ext>
            </a:extLst>
          </p:cNvPr>
          <p:cNvSpPr>
            <a:spLocks noGrp="1"/>
          </p:cNvSpPr>
          <p:nvPr>
            <p:ph type="body" sz="quarter" idx="53" hasCustomPrompt="1"/>
          </p:nvPr>
        </p:nvSpPr>
        <p:spPr>
          <a:xfrm>
            <a:off x="8928097"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4" name="Segnaposto testo 10">
            <a:extLst>
              <a:ext uri="{FF2B5EF4-FFF2-40B4-BE49-F238E27FC236}">
                <a16:creationId xmlns:a16="http://schemas.microsoft.com/office/drawing/2014/main" xmlns="" id="{00804F61-8052-4AD8-8370-ED72B261BC29}"/>
              </a:ext>
            </a:extLst>
          </p:cNvPr>
          <p:cNvSpPr>
            <a:spLocks noGrp="1"/>
          </p:cNvSpPr>
          <p:nvPr>
            <p:ph type="body" sz="quarter" idx="54" hasCustomPrompt="1"/>
          </p:nvPr>
        </p:nvSpPr>
        <p:spPr>
          <a:xfrm>
            <a:off x="10344148"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5" name="Segnaposto testo 10">
            <a:extLst>
              <a:ext uri="{FF2B5EF4-FFF2-40B4-BE49-F238E27FC236}">
                <a16:creationId xmlns:a16="http://schemas.microsoft.com/office/drawing/2014/main" xmlns="" id="{313F370F-A9EC-477E-BED7-BF4E87527420}"/>
              </a:ext>
            </a:extLst>
          </p:cNvPr>
          <p:cNvSpPr>
            <a:spLocks noGrp="1"/>
          </p:cNvSpPr>
          <p:nvPr>
            <p:ph type="body" sz="quarter" idx="55" hasCustomPrompt="1"/>
          </p:nvPr>
        </p:nvSpPr>
        <p:spPr>
          <a:xfrm>
            <a:off x="9400114"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6" name="Segnaposto testo 10">
            <a:extLst>
              <a:ext uri="{FF2B5EF4-FFF2-40B4-BE49-F238E27FC236}">
                <a16:creationId xmlns:a16="http://schemas.microsoft.com/office/drawing/2014/main" xmlns="" id="{9E687ADD-FE6C-441E-991F-E71EA0572C32}"/>
              </a:ext>
            </a:extLst>
          </p:cNvPr>
          <p:cNvSpPr>
            <a:spLocks noGrp="1"/>
          </p:cNvSpPr>
          <p:nvPr>
            <p:ph type="body" sz="quarter" idx="56" hasCustomPrompt="1"/>
          </p:nvPr>
        </p:nvSpPr>
        <p:spPr>
          <a:xfrm>
            <a:off x="9872131"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7" name="Segnaposto testo 10">
            <a:extLst>
              <a:ext uri="{FF2B5EF4-FFF2-40B4-BE49-F238E27FC236}">
                <a16:creationId xmlns:a16="http://schemas.microsoft.com/office/drawing/2014/main" xmlns="" id="{5E0252B4-80AE-40E9-BA32-6EDAAC625211}"/>
              </a:ext>
            </a:extLst>
          </p:cNvPr>
          <p:cNvSpPr>
            <a:spLocks noGrp="1"/>
          </p:cNvSpPr>
          <p:nvPr>
            <p:ph type="body" sz="quarter" idx="57" hasCustomPrompt="1"/>
          </p:nvPr>
        </p:nvSpPr>
        <p:spPr>
          <a:xfrm>
            <a:off x="10816165"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8" name="Segnaposto testo 10">
            <a:extLst>
              <a:ext uri="{FF2B5EF4-FFF2-40B4-BE49-F238E27FC236}">
                <a16:creationId xmlns:a16="http://schemas.microsoft.com/office/drawing/2014/main" xmlns="" id="{8A807DF0-23B6-4B83-B3F6-8D0BE9A851F6}"/>
              </a:ext>
            </a:extLst>
          </p:cNvPr>
          <p:cNvSpPr>
            <a:spLocks noGrp="1"/>
          </p:cNvSpPr>
          <p:nvPr>
            <p:ph type="body" sz="quarter" idx="58" hasCustomPrompt="1"/>
          </p:nvPr>
        </p:nvSpPr>
        <p:spPr>
          <a:xfrm>
            <a:off x="11288182" y="3597398"/>
            <a:ext cx="377825" cy="201776"/>
          </a:xfrm>
        </p:spPr>
        <p:txBody>
          <a:bodyPr rtlCol="0"/>
          <a:lstStyle>
            <a:lvl1pPr marL="0" indent="0" algn="ctr">
              <a:buNone/>
              <a:defRPr sz="1200">
                <a:solidFill>
                  <a:schemeClr val="tx1">
                    <a:lumMod val="50000"/>
                    <a:lumOff val="50000"/>
                  </a:schemeClr>
                </a:solidFill>
              </a:defRPr>
            </a:lvl1pPr>
          </a:lstStyle>
          <a:p>
            <a:pPr lvl="0" rtl="0"/>
            <a:r>
              <a:rPr lang="it-IT"/>
              <a:t>MM</a:t>
            </a:r>
          </a:p>
        </p:txBody>
      </p:sp>
      <p:sp>
        <p:nvSpPr>
          <p:cNvPr id="49" name="Segnaposto testo 3">
            <a:extLst>
              <a:ext uri="{FF2B5EF4-FFF2-40B4-BE49-F238E27FC236}">
                <a16:creationId xmlns:a16="http://schemas.microsoft.com/office/drawing/2014/main" xmlns="" id="{F3591345-36C8-481A-AD5B-5F69B03D1710}"/>
              </a:ext>
            </a:extLst>
          </p:cNvPr>
          <p:cNvSpPr>
            <a:spLocks noGrp="1"/>
          </p:cNvSpPr>
          <p:nvPr>
            <p:ph type="body" sz="quarter" idx="59" hasCustomPrompt="1"/>
          </p:nvPr>
        </p:nvSpPr>
        <p:spPr>
          <a:xfrm>
            <a:off x="5360988" y="2190750"/>
            <a:ext cx="1793875" cy="561975"/>
          </a:xfrm>
          <a:noFill/>
          <a:ln>
            <a:noFill/>
          </a:ln>
        </p:spPr>
        <p:txBody>
          <a:bodyPr tIns="36000" rtlCol="0" anchor="t"/>
          <a:lstStyle>
            <a:lvl1pPr marL="0" indent="0" algn="ctr">
              <a:buNone/>
              <a:defRPr sz="1600" b="1">
                <a:solidFill>
                  <a:schemeClr val="tx1">
                    <a:lumMod val="75000"/>
                    <a:lumOff val="25000"/>
                  </a:schemeClr>
                </a:solidFill>
              </a:defRPr>
            </a:lvl1pPr>
          </a:lstStyle>
          <a:p>
            <a:pPr lvl="0" rtl="0"/>
            <a:r>
              <a:rPr lang="it-IT"/>
              <a:t>Titolo elemento</a:t>
            </a:r>
          </a:p>
        </p:txBody>
      </p:sp>
      <p:sp>
        <p:nvSpPr>
          <p:cNvPr id="50" name="Segnaposto testo 36">
            <a:extLst>
              <a:ext uri="{FF2B5EF4-FFF2-40B4-BE49-F238E27FC236}">
                <a16:creationId xmlns:a16="http://schemas.microsoft.com/office/drawing/2014/main" xmlns=""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rtlCol="0" anchor="ctr"/>
          <a:lstStyle>
            <a:lvl1pPr marL="0" indent="0" algn="ctr">
              <a:buNone/>
              <a:defRPr sz="1200">
                <a:solidFill>
                  <a:schemeClr val="tx1">
                    <a:lumMod val="75000"/>
                    <a:lumOff val="25000"/>
                  </a:schemeClr>
                </a:solidFill>
              </a:defRPr>
            </a:lvl1pPr>
          </a:lstStyle>
          <a:p>
            <a:pPr lvl="0" rtl="0"/>
            <a:r>
              <a:rPr lang="it-IT"/>
              <a:t>Mese, Anno</a:t>
            </a:r>
          </a:p>
        </p:txBody>
      </p:sp>
    </p:spTree>
    <p:extLst>
      <p:ext uri="{BB962C8B-B14F-4D97-AF65-F5344CB8AC3E}">
        <p14:creationId xmlns:p14="http://schemas.microsoft.com/office/powerpoint/2010/main" val="906707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 membri del team">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8" name="Segnaposto numero diapositiva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5" name="Segnaposto testo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103945" y="3995705"/>
            <a:ext cx="1964171" cy="216000"/>
          </a:xfrm>
        </p:spPr>
        <p:txBody>
          <a:bodyPr rtlCol="0"/>
          <a:lstStyle>
            <a:lvl1pPr marL="0" indent="0" algn="l">
              <a:buNone/>
              <a:defRPr sz="1600"/>
            </a:lvl1pPr>
          </a:lstStyle>
          <a:p>
            <a:pPr lvl="0" rtl="0"/>
            <a:r>
              <a:rPr lang="it-IT"/>
              <a:t>Titolo</a:t>
            </a:r>
          </a:p>
        </p:txBody>
      </p:sp>
      <p:sp>
        <p:nvSpPr>
          <p:cNvPr id="13" name="Segnaposto testo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5955887" y="3995705"/>
            <a:ext cx="1964171" cy="216000"/>
          </a:xfrm>
        </p:spPr>
        <p:txBody>
          <a:bodyPr rtlCol="0"/>
          <a:lstStyle>
            <a:lvl1pPr marL="0" indent="0" algn="l">
              <a:buNone/>
              <a:defRPr sz="1600"/>
            </a:lvl1pPr>
          </a:lstStyle>
          <a:p>
            <a:pPr lvl="0" rtl="0"/>
            <a:r>
              <a:rPr lang="it-IT"/>
              <a:t>Titolo</a:t>
            </a:r>
          </a:p>
        </p:txBody>
      </p:sp>
      <p:sp>
        <p:nvSpPr>
          <p:cNvPr id="15" name="Segnaposto testo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9807829" y="3991240"/>
            <a:ext cx="1964171" cy="216000"/>
          </a:xfrm>
        </p:spPr>
        <p:txBody>
          <a:bodyPr rtlCol="0"/>
          <a:lstStyle>
            <a:lvl1pPr marL="0" indent="0" algn="l">
              <a:buNone/>
              <a:defRPr sz="1600"/>
            </a:lvl1pPr>
          </a:lstStyle>
          <a:p>
            <a:pPr lvl="0" rtl="0"/>
            <a:r>
              <a:rPr lang="it-IT"/>
              <a:t>Titolo</a:t>
            </a:r>
          </a:p>
        </p:txBody>
      </p:sp>
      <p:sp>
        <p:nvSpPr>
          <p:cNvPr id="10" name="Segnaposto testo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103945" y="3424428"/>
            <a:ext cx="1964170" cy="504000"/>
          </a:xfrm>
        </p:spPr>
        <p:txBody>
          <a:bodyPr rtlCol="0"/>
          <a:lstStyle>
            <a:lvl1pPr marL="0" indent="0" algn="l">
              <a:buNone/>
              <a:defRPr b="1">
                <a:latin typeface="+mj-lt"/>
              </a:defRPr>
            </a:lvl1pPr>
          </a:lstStyle>
          <a:p>
            <a:pPr lvl="0" rtl="0"/>
            <a:r>
              <a:rPr lang="it-IT"/>
              <a:t>Nome</a:t>
            </a:r>
          </a:p>
        </p:txBody>
      </p:sp>
      <p:sp>
        <p:nvSpPr>
          <p:cNvPr id="12" name="Segnaposto testo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5955887" y="3424428"/>
            <a:ext cx="1964171" cy="504000"/>
          </a:xfrm>
        </p:spPr>
        <p:txBody>
          <a:bodyPr rtlCol="0"/>
          <a:lstStyle>
            <a:lvl1pPr marL="0" indent="0" algn="l">
              <a:buNone/>
              <a:defRPr b="1">
                <a:latin typeface="+mj-lt"/>
              </a:defRPr>
            </a:lvl1pPr>
          </a:lstStyle>
          <a:p>
            <a:pPr lvl="0" rtl="0"/>
            <a:r>
              <a:rPr lang="it-IT"/>
              <a:t>Nome</a:t>
            </a:r>
          </a:p>
        </p:txBody>
      </p:sp>
      <p:sp>
        <p:nvSpPr>
          <p:cNvPr id="16" name="Segnaposto testo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9807830" y="3424428"/>
            <a:ext cx="1964170" cy="504000"/>
          </a:xfrm>
        </p:spPr>
        <p:txBody>
          <a:bodyPr rtlCol="0"/>
          <a:lstStyle>
            <a:lvl1pPr marL="0" indent="0" algn="l">
              <a:buNone/>
              <a:defRPr b="1">
                <a:latin typeface="+mj-lt"/>
              </a:defRPr>
            </a:lvl1pPr>
          </a:lstStyle>
          <a:p>
            <a:pPr lvl="0" rtl="0"/>
            <a:r>
              <a:rPr lang="it-IT"/>
              <a:t>Nome</a:t>
            </a:r>
          </a:p>
        </p:txBody>
      </p:sp>
      <p:sp>
        <p:nvSpPr>
          <p:cNvPr id="24" name="Segnaposto immagine 22">
            <a:extLst>
              <a:ext uri="{FF2B5EF4-FFF2-40B4-BE49-F238E27FC236}">
                <a16:creationId xmlns:a16="http://schemas.microsoft.com/office/drawing/2014/main" xmlns="" id="{806A4855-25AA-40D4-B1A4-A271486B6C9F}"/>
              </a:ext>
            </a:extLst>
          </p:cNvPr>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600"/>
            </a:lvl1pPr>
          </a:lstStyle>
          <a:p>
            <a:pPr rtl="0"/>
            <a:r>
              <a:rPr lang="it-IT"/>
              <a:t>Fare clic sull'icona per inserire un'immagine</a:t>
            </a:r>
          </a:p>
        </p:txBody>
      </p:sp>
      <p:sp>
        <p:nvSpPr>
          <p:cNvPr id="25" name="Segnaposto immagine 22">
            <a:extLst>
              <a:ext uri="{FF2B5EF4-FFF2-40B4-BE49-F238E27FC236}">
                <a16:creationId xmlns:a16="http://schemas.microsoft.com/office/drawing/2014/main" xmlns="" id="{31E10A24-B676-4117-9507-B4B0EB406F02}"/>
              </a:ext>
            </a:extLst>
          </p:cNvPr>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600"/>
            </a:lvl1pPr>
          </a:lstStyle>
          <a:p>
            <a:pPr rtl="0"/>
            <a:r>
              <a:rPr lang="it-IT"/>
              <a:t>Fare clic sull'icona per inserire un'immagine</a:t>
            </a:r>
          </a:p>
        </p:txBody>
      </p:sp>
      <p:sp>
        <p:nvSpPr>
          <p:cNvPr id="26" name="Segnaposto immagine 22">
            <a:extLst>
              <a:ext uri="{FF2B5EF4-FFF2-40B4-BE49-F238E27FC236}">
                <a16:creationId xmlns:a16="http://schemas.microsoft.com/office/drawing/2014/main" xmlns="" id="{6549D851-9848-44AC-937A-9B1EF867E595}"/>
              </a:ext>
            </a:extLst>
          </p:cNvPr>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rtlCol="0" anchor="ctr"/>
          <a:lstStyle>
            <a:lvl1pPr marL="0" indent="0" algn="ctr">
              <a:buNone/>
              <a:defRPr sz="1600"/>
            </a:lvl1pPr>
          </a:lstStyle>
          <a:p>
            <a:pPr rtl="0"/>
            <a:r>
              <a:rPr lang="it-IT"/>
              <a:t>Fare clic sull'icona per inserire un'immagine</a:t>
            </a:r>
          </a:p>
        </p:txBody>
      </p:sp>
      <p:sp>
        <p:nvSpPr>
          <p:cNvPr id="9" name="Segnaposto testo 8">
            <a:extLst>
              <a:ext uri="{FF2B5EF4-FFF2-40B4-BE49-F238E27FC236}">
                <a16:creationId xmlns:a16="http://schemas.microsoft.com/office/drawing/2014/main" xmlns="" id="{36DD16A0-27CF-480C-8ADD-7BB99E0031A4}"/>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a:t>Intestazione secondaria</a:t>
            </a:r>
          </a:p>
        </p:txBody>
      </p:sp>
      <p:sp>
        <p:nvSpPr>
          <p:cNvPr id="4" name="Segnaposto testo 3">
            <a:extLst>
              <a:ext uri="{FF2B5EF4-FFF2-40B4-BE49-F238E27FC236}">
                <a16:creationId xmlns:a16="http://schemas.microsoft.com/office/drawing/2014/main" xmlns="" id="{B47CA876-2153-4136-850D-EE098BDC242E}"/>
              </a:ext>
            </a:extLst>
          </p:cNvPr>
          <p:cNvSpPr>
            <a:spLocks noGrp="1"/>
          </p:cNvSpPr>
          <p:nvPr>
            <p:ph type="body" sz="quarter" idx="27" hasCustomPrompt="1"/>
          </p:nvPr>
        </p:nvSpPr>
        <p:spPr>
          <a:xfrm>
            <a:off x="2103945" y="4311393"/>
            <a:ext cx="1964172" cy="1130300"/>
          </a:xfrm>
        </p:spPr>
        <p:txBody>
          <a:bodyPr rtlCol="0"/>
          <a:lstStyle>
            <a:lvl1pPr marL="0" indent="0">
              <a:buFont typeface="Arial" panose="020B0604020202020204"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a:t>Breve biografia</a:t>
            </a:r>
          </a:p>
        </p:txBody>
      </p:sp>
      <p:sp>
        <p:nvSpPr>
          <p:cNvPr id="11" name="Segnaposto testo 10">
            <a:extLst>
              <a:ext uri="{FF2B5EF4-FFF2-40B4-BE49-F238E27FC236}">
                <a16:creationId xmlns:a16="http://schemas.microsoft.com/office/drawing/2014/main" xmlns="" id="{969B21C2-C689-49C2-B45F-14C5C53A587B}"/>
              </a:ext>
            </a:extLst>
          </p:cNvPr>
          <p:cNvSpPr>
            <a:spLocks noGrp="1"/>
          </p:cNvSpPr>
          <p:nvPr>
            <p:ph type="body" sz="quarter" idx="28" hasCustomPrompt="1"/>
          </p:nvPr>
        </p:nvSpPr>
        <p:spPr>
          <a:xfrm>
            <a:off x="5955887" y="4311393"/>
            <a:ext cx="1963737" cy="1130300"/>
          </a:xfrm>
        </p:spPr>
        <p:txBody>
          <a:bodyPr rtlCol="0"/>
          <a:lstStyle>
            <a:lvl1pPr marL="0" indent="0">
              <a:buNone/>
              <a:defRPr/>
            </a:lvl1pPr>
          </a:lstStyle>
          <a:p>
            <a:pPr lvl="0" rtl="0"/>
            <a:r>
              <a:rPr lang="it-IT"/>
              <a:t>Breve biografia</a:t>
            </a:r>
          </a:p>
        </p:txBody>
      </p:sp>
      <p:sp>
        <p:nvSpPr>
          <p:cNvPr id="17" name="Segnaposto testo 16">
            <a:extLst>
              <a:ext uri="{FF2B5EF4-FFF2-40B4-BE49-F238E27FC236}">
                <a16:creationId xmlns:a16="http://schemas.microsoft.com/office/drawing/2014/main" xmlns="" id="{E33D8E11-F7FD-4AD9-BEC6-78C6500F8172}"/>
              </a:ext>
            </a:extLst>
          </p:cNvPr>
          <p:cNvSpPr>
            <a:spLocks noGrp="1"/>
          </p:cNvSpPr>
          <p:nvPr>
            <p:ph type="body" sz="quarter" idx="29" hasCustomPrompt="1"/>
          </p:nvPr>
        </p:nvSpPr>
        <p:spPr>
          <a:xfrm>
            <a:off x="9807829" y="4311393"/>
            <a:ext cx="1981200" cy="1138238"/>
          </a:xfrm>
        </p:spPr>
        <p:txBody>
          <a:bodyPr rtlCol="0"/>
          <a:lstStyle>
            <a:lvl1pPr marL="0" indent="0">
              <a:buNone/>
              <a:defRPr/>
            </a:lvl1pPr>
          </a:lstStyle>
          <a:p>
            <a:pPr lvl="0" rtl="0"/>
            <a:r>
              <a:rPr lang="it-IT"/>
              <a:t>Breve biografia</a:t>
            </a:r>
          </a:p>
        </p:txBody>
      </p:sp>
    </p:spTree>
    <p:extLst>
      <p:ext uri="{BB962C8B-B14F-4D97-AF65-F5344CB8AC3E}">
        <p14:creationId xmlns:p14="http://schemas.microsoft.com/office/powerpoint/2010/main" val="362411993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 membri del team">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CFF4C50-933F-41F9-AD11-BD02410AA7D5}"/>
              </a:ext>
            </a:extLst>
          </p:cNvPr>
          <p:cNvSpPr>
            <a:spLocks noGrp="1"/>
          </p:cNvSpPr>
          <p:nvPr>
            <p:ph type="title"/>
          </p:nvPr>
        </p:nvSpPr>
        <p:spPr>
          <a:xfrm>
            <a:off x="432000" y="432000"/>
            <a:ext cx="11340000" cy="432000"/>
          </a:xfrm>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7" name="Segnaposto piè di pagina 6">
            <a:extLst>
              <a:ext uri="{FF2B5EF4-FFF2-40B4-BE49-F238E27FC236}">
                <a16:creationId xmlns:a16="http://schemas.microsoft.com/office/drawing/2014/main" xmlns="" id="{19F419B1-164A-4B7A-BBEC-47B6151ECB05}"/>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8" name="Segnaposto numero diapositiva 7">
            <a:extLst>
              <a:ext uri="{FF2B5EF4-FFF2-40B4-BE49-F238E27FC236}">
                <a16:creationId xmlns:a16="http://schemas.microsoft.com/office/drawing/2014/main" xmlns="" id="{86E99B1E-D08C-46BA-9D27-9ED02F4C9B6C}"/>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5" name="Segnaposto testo 4">
            <a:extLst>
              <a:ext uri="{FF2B5EF4-FFF2-40B4-BE49-F238E27FC236}">
                <a16:creationId xmlns:a16="http://schemas.microsoft.com/office/drawing/2014/main" xmlns="" id="{1F5B3657-F2AE-455A-BF81-1A0C2ACECD20}"/>
              </a:ext>
            </a:extLst>
          </p:cNvPr>
          <p:cNvSpPr>
            <a:spLocks noGrp="1"/>
          </p:cNvSpPr>
          <p:nvPr>
            <p:ph type="body" sz="quarter" idx="12" hasCustomPrompt="1"/>
          </p:nvPr>
        </p:nvSpPr>
        <p:spPr>
          <a:xfrm>
            <a:off x="2340113" y="4505325"/>
            <a:ext cx="1800000" cy="900000"/>
          </a:xfrm>
        </p:spPr>
        <p:txBody>
          <a:bodyPr rtlCol="0"/>
          <a:lstStyle>
            <a:lvl1pPr marL="0" indent="0" algn="ctr">
              <a:buNone/>
              <a:defRPr sz="1600"/>
            </a:lvl1pPr>
          </a:lstStyle>
          <a:p>
            <a:pPr lvl="0" rtl="0"/>
            <a:r>
              <a:rPr lang="it-IT"/>
              <a:t>Titolo</a:t>
            </a:r>
          </a:p>
        </p:txBody>
      </p:sp>
      <p:sp>
        <p:nvSpPr>
          <p:cNvPr id="13" name="Segnaposto testo 12">
            <a:extLst>
              <a:ext uri="{FF2B5EF4-FFF2-40B4-BE49-F238E27FC236}">
                <a16:creationId xmlns:a16="http://schemas.microsoft.com/office/drawing/2014/main" xmlns="" id="{6A983D98-E0AB-429A-9EC2-B50D4216D691}"/>
              </a:ext>
            </a:extLst>
          </p:cNvPr>
          <p:cNvSpPr>
            <a:spLocks noGrp="1"/>
          </p:cNvSpPr>
          <p:nvPr>
            <p:ph type="body" sz="quarter" idx="13" hasCustomPrompt="1"/>
          </p:nvPr>
        </p:nvSpPr>
        <p:spPr>
          <a:xfrm>
            <a:off x="4248426" y="4505325"/>
            <a:ext cx="1800000" cy="900000"/>
          </a:xfrm>
        </p:spPr>
        <p:txBody>
          <a:bodyPr rtlCol="0"/>
          <a:lstStyle>
            <a:lvl1pPr marL="0" indent="0" algn="ctr">
              <a:buNone/>
              <a:defRPr sz="1600"/>
            </a:lvl1pPr>
          </a:lstStyle>
          <a:p>
            <a:pPr lvl="0" rtl="0"/>
            <a:r>
              <a:rPr lang="it-IT"/>
              <a:t>Titolo</a:t>
            </a:r>
          </a:p>
        </p:txBody>
      </p:sp>
      <p:sp>
        <p:nvSpPr>
          <p:cNvPr id="15" name="Segnaposto testo 14">
            <a:extLst>
              <a:ext uri="{FF2B5EF4-FFF2-40B4-BE49-F238E27FC236}">
                <a16:creationId xmlns:a16="http://schemas.microsoft.com/office/drawing/2014/main" xmlns="" id="{755213BF-EF6D-45DC-A01B-DE6C2F23A6D2}"/>
              </a:ext>
            </a:extLst>
          </p:cNvPr>
          <p:cNvSpPr>
            <a:spLocks noGrp="1"/>
          </p:cNvSpPr>
          <p:nvPr>
            <p:ph type="body" sz="quarter" idx="14" hasCustomPrompt="1"/>
          </p:nvPr>
        </p:nvSpPr>
        <p:spPr>
          <a:xfrm>
            <a:off x="6156739" y="4505325"/>
            <a:ext cx="1800000" cy="900000"/>
          </a:xfrm>
        </p:spPr>
        <p:txBody>
          <a:bodyPr rtlCol="0"/>
          <a:lstStyle>
            <a:lvl1pPr marL="0" indent="0" algn="ctr">
              <a:buNone/>
              <a:defRPr sz="1600"/>
            </a:lvl1pPr>
          </a:lstStyle>
          <a:p>
            <a:pPr lvl="0" rtl="0"/>
            <a:r>
              <a:rPr lang="it-IT"/>
              <a:t>Titolo</a:t>
            </a:r>
          </a:p>
        </p:txBody>
      </p:sp>
      <p:sp>
        <p:nvSpPr>
          <p:cNvPr id="17" name="Segnaposto testo 16">
            <a:extLst>
              <a:ext uri="{FF2B5EF4-FFF2-40B4-BE49-F238E27FC236}">
                <a16:creationId xmlns:a16="http://schemas.microsoft.com/office/drawing/2014/main" xmlns="" id="{77D6BBBA-F4A3-45D4-91BC-A405FFDC7C3D}"/>
              </a:ext>
            </a:extLst>
          </p:cNvPr>
          <p:cNvSpPr>
            <a:spLocks noGrp="1"/>
          </p:cNvSpPr>
          <p:nvPr>
            <p:ph type="body" sz="quarter" idx="15" hasCustomPrompt="1"/>
          </p:nvPr>
        </p:nvSpPr>
        <p:spPr>
          <a:xfrm>
            <a:off x="8065052" y="4505325"/>
            <a:ext cx="1800000" cy="900000"/>
          </a:xfrm>
        </p:spPr>
        <p:txBody>
          <a:bodyPr rtlCol="0"/>
          <a:lstStyle>
            <a:lvl1pPr marL="0" indent="0" algn="ctr">
              <a:buNone/>
              <a:defRPr sz="1600"/>
            </a:lvl1pPr>
          </a:lstStyle>
          <a:p>
            <a:pPr lvl="0" rtl="0"/>
            <a:r>
              <a:rPr lang="it-IT"/>
              <a:t>Titolo</a:t>
            </a:r>
          </a:p>
        </p:txBody>
      </p:sp>
      <p:sp>
        <p:nvSpPr>
          <p:cNvPr id="6" name="Segnaposto testo 5">
            <a:extLst>
              <a:ext uri="{FF2B5EF4-FFF2-40B4-BE49-F238E27FC236}">
                <a16:creationId xmlns:a16="http://schemas.microsoft.com/office/drawing/2014/main" xmlns="" id="{EB3F7825-EB73-4976-9D8D-BAD8C8FCEA82}"/>
              </a:ext>
            </a:extLst>
          </p:cNvPr>
          <p:cNvSpPr>
            <a:spLocks noGrp="1"/>
          </p:cNvSpPr>
          <p:nvPr>
            <p:ph type="body" sz="quarter" idx="16" hasCustomPrompt="1"/>
          </p:nvPr>
        </p:nvSpPr>
        <p:spPr>
          <a:xfrm>
            <a:off x="431800" y="3926334"/>
            <a:ext cx="1800000" cy="504000"/>
          </a:xfrm>
        </p:spPr>
        <p:txBody>
          <a:bodyPr rtlCol="0"/>
          <a:lstStyle>
            <a:lvl1pPr marL="0" indent="0" algn="ctr">
              <a:buNone/>
              <a:defRPr b="1">
                <a:latin typeface="+mj-lt"/>
              </a:defRPr>
            </a:lvl1pPr>
          </a:lstStyle>
          <a:p>
            <a:pPr lvl="0" rtl="0"/>
            <a:r>
              <a:rPr lang="it-IT"/>
              <a:t>Nome completo</a:t>
            </a:r>
          </a:p>
        </p:txBody>
      </p:sp>
      <p:sp>
        <p:nvSpPr>
          <p:cNvPr id="10" name="Segnaposto testo 9">
            <a:extLst>
              <a:ext uri="{FF2B5EF4-FFF2-40B4-BE49-F238E27FC236}">
                <a16:creationId xmlns:a16="http://schemas.microsoft.com/office/drawing/2014/main" xmlns="" id="{6D972951-9088-4993-8DED-9DA3B6B08CF2}"/>
              </a:ext>
            </a:extLst>
          </p:cNvPr>
          <p:cNvSpPr>
            <a:spLocks noGrp="1"/>
          </p:cNvSpPr>
          <p:nvPr>
            <p:ph type="body" sz="quarter" idx="17" hasCustomPrompt="1"/>
          </p:nvPr>
        </p:nvSpPr>
        <p:spPr>
          <a:xfrm>
            <a:off x="2340113" y="3926335"/>
            <a:ext cx="1800000" cy="504000"/>
          </a:xfrm>
        </p:spPr>
        <p:txBody>
          <a:bodyPr rtlCol="0"/>
          <a:lstStyle>
            <a:lvl1pPr marL="0" indent="0" algn="ctr">
              <a:buNone/>
              <a:defRPr b="1">
                <a:latin typeface="+mj-lt"/>
              </a:defRPr>
            </a:lvl1pPr>
          </a:lstStyle>
          <a:p>
            <a:pPr lvl="0" rtl="0"/>
            <a:r>
              <a:rPr lang="it-IT"/>
              <a:t>Nome completo</a:t>
            </a:r>
          </a:p>
        </p:txBody>
      </p:sp>
      <p:sp>
        <p:nvSpPr>
          <p:cNvPr id="12" name="Segnaposto testo 11">
            <a:extLst>
              <a:ext uri="{FF2B5EF4-FFF2-40B4-BE49-F238E27FC236}">
                <a16:creationId xmlns:a16="http://schemas.microsoft.com/office/drawing/2014/main" xmlns="" id="{48424FDD-507C-4199-BFC6-8BC01D8992B6}"/>
              </a:ext>
            </a:extLst>
          </p:cNvPr>
          <p:cNvSpPr>
            <a:spLocks noGrp="1"/>
          </p:cNvSpPr>
          <p:nvPr>
            <p:ph type="body" sz="quarter" idx="18" hasCustomPrompt="1"/>
          </p:nvPr>
        </p:nvSpPr>
        <p:spPr>
          <a:xfrm>
            <a:off x="4248426" y="3926335"/>
            <a:ext cx="1800000" cy="504000"/>
          </a:xfrm>
        </p:spPr>
        <p:txBody>
          <a:bodyPr rtlCol="0"/>
          <a:lstStyle>
            <a:lvl1pPr marL="0" indent="0" algn="ctr">
              <a:buNone/>
              <a:defRPr b="1">
                <a:latin typeface="+mj-lt"/>
              </a:defRPr>
            </a:lvl1pPr>
          </a:lstStyle>
          <a:p>
            <a:pPr lvl="0" rtl="0"/>
            <a:r>
              <a:rPr lang="it-IT"/>
              <a:t>Nome completo</a:t>
            </a:r>
          </a:p>
        </p:txBody>
      </p:sp>
      <p:sp>
        <p:nvSpPr>
          <p:cNvPr id="16" name="Segnaposto testo 15">
            <a:extLst>
              <a:ext uri="{FF2B5EF4-FFF2-40B4-BE49-F238E27FC236}">
                <a16:creationId xmlns:a16="http://schemas.microsoft.com/office/drawing/2014/main" xmlns="" id="{33DAFB20-1343-4578-8AA0-0378B674F1B1}"/>
              </a:ext>
            </a:extLst>
          </p:cNvPr>
          <p:cNvSpPr>
            <a:spLocks noGrp="1"/>
          </p:cNvSpPr>
          <p:nvPr>
            <p:ph type="body" sz="quarter" idx="19" hasCustomPrompt="1"/>
          </p:nvPr>
        </p:nvSpPr>
        <p:spPr>
          <a:xfrm>
            <a:off x="6156739" y="3926335"/>
            <a:ext cx="1800000" cy="504000"/>
          </a:xfrm>
        </p:spPr>
        <p:txBody>
          <a:bodyPr rtlCol="0"/>
          <a:lstStyle>
            <a:lvl1pPr marL="0" indent="0" algn="ctr">
              <a:buNone/>
              <a:defRPr b="1">
                <a:latin typeface="+mj-lt"/>
              </a:defRPr>
            </a:lvl1pPr>
          </a:lstStyle>
          <a:p>
            <a:pPr lvl="0" rtl="0"/>
            <a:r>
              <a:rPr lang="it-IT"/>
              <a:t>Nome completo</a:t>
            </a:r>
          </a:p>
        </p:txBody>
      </p:sp>
      <p:sp>
        <p:nvSpPr>
          <p:cNvPr id="19" name="Segnaposto testo 18">
            <a:extLst>
              <a:ext uri="{FF2B5EF4-FFF2-40B4-BE49-F238E27FC236}">
                <a16:creationId xmlns:a16="http://schemas.microsoft.com/office/drawing/2014/main" xmlns="" id="{B01E9EA3-8BD6-4531-812C-663C75428B76}"/>
              </a:ext>
            </a:extLst>
          </p:cNvPr>
          <p:cNvSpPr>
            <a:spLocks noGrp="1"/>
          </p:cNvSpPr>
          <p:nvPr>
            <p:ph type="body" sz="quarter" idx="20" hasCustomPrompt="1"/>
          </p:nvPr>
        </p:nvSpPr>
        <p:spPr>
          <a:xfrm>
            <a:off x="8065052" y="3926335"/>
            <a:ext cx="1800000" cy="504000"/>
          </a:xfrm>
        </p:spPr>
        <p:txBody>
          <a:bodyPr rtlCol="0"/>
          <a:lstStyle>
            <a:lvl1pPr marL="0" indent="0" algn="ctr">
              <a:buNone/>
              <a:defRPr b="1">
                <a:latin typeface="+mj-lt"/>
              </a:defRPr>
            </a:lvl1pPr>
          </a:lstStyle>
          <a:p>
            <a:pPr lvl="0" rtl="0"/>
            <a:r>
              <a:rPr lang="it-IT"/>
              <a:t>Nome completo</a:t>
            </a:r>
          </a:p>
        </p:txBody>
      </p:sp>
      <p:sp>
        <p:nvSpPr>
          <p:cNvPr id="21" name="Segnaposto testo 20">
            <a:extLst>
              <a:ext uri="{FF2B5EF4-FFF2-40B4-BE49-F238E27FC236}">
                <a16:creationId xmlns:a16="http://schemas.microsoft.com/office/drawing/2014/main" xmlns="" id="{DA4566DA-C848-4A27-BBC8-722932FFD7F6}"/>
              </a:ext>
            </a:extLst>
          </p:cNvPr>
          <p:cNvSpPr>
            <a:spLocks noGrp="1"/>
          </p:cNvSpPr>
          <p:nvPr>
            <p:ph type="body" sz="quarter" idx="21" hasCustomPrompt="1"/>
          </p:nvPr>
        </p:nvSpPr>
        <p:spPr>
          <a:xfrm>
            <a:off x="431800" y="4505325"/>
            <a:ext cx="1800000" cy="900000"/>
          </a:xfrm>
        </p:spPr>
        <p:txBody>
          <a:bodyPr rtlCol="0"/>
          <a:lstStyle>
            <a:lvl1pPr marL="0" indent="0" algn="ctr">
              <a:buNone/>
              <a:defRPr sz="1600"/>
            </a:lvl1pPr>
          </a:lstStyle>
          <a:p>
            <a:pPr lvl="0" rtl="0"/>
            <a:r>
              <a:rPr lang="it-IT"/>
              <a:t>Titolo</a:t>
            </a:r>
          </a:p>
        </p:txBody>
      </p:sp>
      <p:sp>
        <p:nvSpPr>
          <p:cNvPr id="23" name="Segnaposto immagine 22">
            <a:extLst>
              <a:ext uri="{FF2B5EF4-FFF2-40B4-BE49-F238E27FC236}">
                <a16:creationId xmlns:a16="http://schemas.microsoft.com/office/drawing/2014/main" xmlns="" id="{4089E01F-0C47-4C6A-A9A8-A1A7E470F31A}"/>
              </a:ext>
            </a:extLst>
          </p:cNvPr>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p>
        </p:txBody>
      </p:sp>
      <p:sp>
        <p:nvSpPr>
          <p:cNvPr id="24" name="Segnaposto immagine 22">
            <a:extLst>
              <a:ext uri="{FF2B5EF4-FFF2-40B4-BE49-F238E27FC236}">
                <a16:creationId xmlns:a16="http://schemas.microsoft.com/office/drawing/2014/main" xmlns="" id="{806A4855-25AA-40D4-B1A4-A271486B6C9F}"/>
              </a:ext>
            </a:extLst>
          </p:cNvPr>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p>
        </p:txBody>
      </p:sp>
      <p:sp>
        <p:nvSpPr>
          <p:cNvPr id="25" name="Segnaposto immagine 22">
            <a:extLst>
              <a:ext uri="{FF2B5EF4-FFF2-40B4-BE49-F238E27FC236}">
                <a16:creationId xmlns:a16="http://schemas.microsoft.com/office/drawing/2014/main" xmlns="" id="{31E10A24-B676-4117-9507-B4B0EB406F02}"/>
              </a:ext>
            </a:extLst>
          </p:cNvPr>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p>
        </p:txBody>
      </p:sp>
      <p:sp>
        <p:nvSpPr>
          <p:cNvPr id="26" name="Segnaposto immagine 22">
            <a:extLst>
              <a:ext uri="{FF2B5EF4-FFF2-40B4-BE49-F238E27FC236}">
                <a16:creationId xmlns:a16="http://schemas.microsoft.com/office/drawing/2014/main" xmlns="" id="{6549D851-9848-44AC-937A-9B1EF867E595}"/>
              </a:ext>
            </a:extLst>
          </p:cNvPr>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p>
        </p:txBody>
      </p:sp>
      <p:sp>
        <p:nvSpPr>
          <p:cNvPr id="27" name="Segnaposto immagine 22">
            <a:extLst>
              <a:ext uri="{FF2B5EF4-FFF2-40B4-BE49-F238E27FC236}">
                <a16:creationId xmlns:a16="http://schemas.microsoft.com/office/drawing/2014/main" xmlns="" id="{B765F5D3-7CB7-4E55-8217-E9EEA9F2945A}"/>
              </a:ext>
            </a:extLst>
          </p:cNvPr>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p>
        </p:txBody>
      </p:sp>
      <p:sp>
        <p:nvSpPr>
          <p:cNvPr id="20" name="Segnaposto immagine 22">
            <a:extLst>
              <a:ext uri="{FF2B5EF4-FFF2-40B4-BE49-F238E27FC236}">
                <a16:creationId xmlns:a16="http://schemas.microsoft.com/office/drawing/2014/main" xmlns="" id="{8CB2CA38-4C7F-4D6B-9B34-606F1A007A17}"/>
              </a:ext>
            </a:extLst>
          </p:cNvPr>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rtlCol="0" anchor="ctr"/>
          <a:lstStyle>
            <a:lvl1pPr marL="0" indent="0" algn="ctr">
              <a:buNone/>
              <a:defRPr sz="1300"/>
            </a:lvl1pPr>
          </a:lstStyle>
          <a:p>
            <a:pPr rtl="0"/>
            <a:r>
              <a:rPr lang="it-IT"/>
              <a:t>Fare clic sull'icona per inserire un'immagine</a:t>
            </a:r>
          </a:p>
        </p:txBody>
      </p:sp>
      <p:sp>
        <p:nvSpPr>
          <p:cNvPr id="4" name="Segnaposto testo 3">
            <a:extLst>
              <a:ext uri="{FF2B5EF4-FFF2-40B4-BE49-F238E27FC236}">
                <a16:creationId xmlns:a16="http://schemas.microsoft.com/office/drawing/2014/main" xmlns="" id="{F5DA42CA-D117-4AF7-9FEC-03EB2BBB7566}"/>
              </a:ext>
            </a:extLst>
          </p:cNvPr>
          <p:cNvSpPr>
            <a:spLocks noGrp="1"/>
          </p:cNvSpPr>
          <p:nvPr>
            <p:ph type="body" sz="quarter" idx="28" hasCustomPrompt="1"/>
          </p:nvPr>
        </p:nvSpPr>
        <p:spPr>
          <a:xfrm>
            <a:off x="9973363" y="3925888"/>
            <a:ext cx="1800000" cy="504825"/>
          </a:xfrm>
        </p:spPr>
        <p:txBody>
          <a:bodyPr rtlCol="0"/>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rtl="0"/>
            <a:r>
              <a:rPr lang="it-IT"/>
              <a:t>Nome completo</a:t>
            </a:r>
          </a:p>
        </p:txBody>
      </p:sp>
      <p:sp>
        <p:nvSpPr>
          <p:cNvPr id="11" name="Segnaposto testo 10">
            <a:extLst>
              <a:ext uri="{FF2B5EF4-FFF2-40B4-BE49-F238E27FC236}">
                <a16:creationId xmlns:a16="http://schemas.microsoft.com/office/drawing/2014/main" xmlns="" id="{5F9CEF5A-8DCE-4156-9138-C113C0D3A79D}"/>
              </a:ext>
            </a:extLst>
          </p:cNvPr>
          <p:cNvSpPr>
            <a:spLocks noGrp="1"/>
          </p:cNvSpPr>
          <p:nvPr>
            <p:ph type="body" sz="quarter" idx="29" hasCustomPrompt="1"/>
          </p:nvPr>
        </p:nvSpPr>
        <p:spPr>
          <a:xfrm>
            <a:off x="9973363" y="4505325"/>
            <a:ext cx="1800000" cy="900113"/>
          </a:xfrm>
        </p:spPr>
        <p:txBody>
          <a:bodyPr rtlCol="0"/>
          <a:lstStyle>
            <a:lvl1pPr marL="0" indent="0" algn="ctr">
              <a:buNone/>
              <a:defRPr/>
            </a:lvl1pPr>
          </a:lstStyle>
          <a:p>
            <a:pPr lvl="0" rtl="0"/>
            <a:r>
              <a:rPr lang="it-IT"/>
              <a:t>Titolo</a:t>
            </a:r>
          </a:p>
        </p:txBody>
      </p:sp>
    </p:spTree>
    <p:extLst>
      <p:ext uri="{BB962C8B-B14F-4D97-AF65-F5344CB8AC3E}">
        <p14:creationId xmlns:p14="http://schemas.microsoft.com/office/powerpoint/2010/main" val="15035105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olo titolo e sottotitolo">
    <p:spTree>
      <p:nvGrpSpPr>
        <p:cNvPr id="1" name=""/>
        <p:cNvGrpSpPr/>
        <p:nvPr/>
      </p:nvGrpSpPr>
      <p:grpSpPr>
        <a:xfrm>
          <a:off x="0" y="0"/>
          <a:ext cx="0" cy="0"/>
          <a:chOff x="0" y="0"/>
          <a:chExt cx="0" cy="0"/>
        </a:xfrm>
      </p:grpSpPr>
      <p:sp>
        <p:nvSpPr>
          <p:cNvPr id="29" name="Figura a mano libera: Forma 28">
            <a:extLst>
              <a:ext uri="{FF2B5EF4-FFF2-40B4-BE49-F238E27FC236}">
                <a16:creationId xmlns:a16="http://schemas.microsoft.com/office/drawing/2014/main" xmlns="" id="{F8AB0F04-910C-4647-AE1C-177C66B50038}"/>
              </a:ext>
            </a:extLst>
          </p:cNvPr>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7" name="Figura a mano libera: Forma 26">
            <a:extLst>
              <a:ext uri="{FF2B5EF4-FFF2-40B4-BE49-F238E27FC236}">
                <a16:creationId xmlns:a16="http://schemas.microsoft.com/office/drawing/2014/main" xmlns="" id="{3E72A672-7789-4744-A4CB-D177B890FDE6}"/>
              </a:ext>
            </a:extLst>
          </p:cNvPr>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xmlns=""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6" name="Segnaposto piè di pagina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7" name="Segnaposto numero diapositiva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14" name="Figura a mano libera: Forma 13">
            <a:extLst>
              <a:ext uri="{FF2B5EF4-FFF2-40B4-BE49-F238E27FC236}">
                <a16:creationId xmlns:a16="http://schemas.microsoft.com/office/drawing/2014/main" xmlns="" id="{0C7CDA8E-8D79-474E-8278-7D77C867E238}"/>
              </a:ext>
            </a:extLst>
          </p:cNvPr>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9" name="Figura a mano libera: Forma 18">
            <a:extLst>
              <a:ext uri="{FF2B5EF4-FFF2-40B4-BE49-F238E27FC236}">
                <a16:creationId xmlns:a16="http://schemas.microsoft.com/office/drawing/2014/main" xmlns="" id="{ABD99355-65C1-4211-9E82-3D41ACE0AE17}"/>
              </a:ext>
            </a:extLst>
          </p:cNvPr>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8" name="Figura a mano libera: Forma 17">
            <a:extLst>
              <a:ext uri="{FF2B5EF4-FFF2-40B4-BE49-F238E27FC236}">
                <a16:creationId xmlns:a16="http://schemas.microsoft.com/office/drawing/2014/main" xmlns="" id="{F459E701-5FEF-4918-8F3A-04E29BF09009}"/>
              </a:ext>
            </a:extLst>
          </p:cNvPr>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0" name="Figura a mano libera: Forma 19">
            <a:extLst>
              <a:ext uri="{FF2B5EF4-FFF2-40B4-BE49-F238E27FC236}">
                <a16:creationId xmlns:a16="http://schemas.microsoft.com/office/drawing/2014/main" xmlns="" id="{8550A0A6-1197-4153-9800-69D58909D0C7}"/>
              </a:ext>
            </a:extLst>
          </p:cNvPr>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 fmla="*/ 0 w 1980696"/>
              <a:gd name="connsiteY0" fmla="*/ 1680311 h 1680311"/>
              <a:gd name="connsiteX1" fmla="*/ 1337031 w 1980696"/>
              <a:gd name="connsiteY1" fmla="*/ 0 h 1680311"/>
              <a:gd name="connsiteX2" fmla="*/ 1980696 w 1980696"/>
              <a:gd name="connsiteY2" fmla="*/ 1143817 h 1680311"/>
              <a:gd name="connsiteX3" fmla="*/ 1459417 w 1980696"/>
              <a:gd name="connsiteY3" fmla="*/ 1680311 h 1680311"/>
              <a:gd name="connsiteX4" fmla="*/ 0 w 1980696"/>
              <a:gd name="connsiteY4" fmla="*/ 1680311 h 1680311"/>
              <a:gd name="connsiteX0" fmla="*/ 0 w 1459417"/>
              <a:gd name="connsiteY0" fmla="*/ 1680311 h 1680311"/>
              <a:gd name="connsiteX1" fmla="*/ 1337031 w 1459417"/>
              <a:gd name="connsiteY1" fmla="*/ 0 h 1680311"/>
              <a:gd name="connsiteX2" fmla="*/ 1360698 w 1459417"/>
              <a:gd name="connsiteY2" fmla="*/ 208215 h 1680311"/>
              <a:gd name="connsiteX3" fmla="*/ 1459417 w 1459417"/>
              <a:gd name="connsiteY3" fmla="*/ 1680311 h 1680311"/>
              <a:gd name="connsiteX4" fmla="*/ 0 w 1459417"/>
              <a:gd name="connsiteY4" fmla="*/ 1680311 h 1680311"/>
              <a:gd name="connsiteX0" fmla="*/ 0 w 1360698"/>
              <a:gd name="connsiteY0" fmla="*/ 1680311 h 1688402"/>
              <a:gd name="connsiteX1" fmla="*/ 1337031 w 1360698"/>
              <a:gd name="connsiteY1" fmla="*/ 0 h 1688402"/>
              <a:gd name="connsiteX2" fmla="*/ 1360698 w 1360698"/>
              <a:gd name="connsiteY2" fmla="*/ 208215 h 1688402"/>
              <a:gd name="connsiteX3" fmla="*/ 278710 w 1360698"/>
              <a:gd name="connsiteY3" fmla="*/ 1688402 h 1688402"/>
              <a:gd name="connsiteX4" fmla="*/ 0 w 1360698"/>
              <a:gd name="connsiteY4" fmla="*/ 1680311 h 1688402"/>
              <a:gd name="connsiteX0" fmla="*/ 0 w 1360698"/>
              <a:gd name="connsiteY0" fmla="*/ 1680311 h 1698354"/>
              <a:gd name="connsiteX1" fmla="*/ 1337031 w 1360698"/>
              <a:gd name="connsiteY1" fmla="*/ 0 h 1698354"/>
              <a:gd name="connsiteX2" fmla="*/ 1360698 w 1360698"/>
              <a:gd name="connsiteY2" fmla="*/ 208215 h 1698354"/>
              <a:gd name="connsiteX3" fmla="*/ 415804 w 1360698"/>
              <a:gd name="connsiteY3" fmla="*/ 1698354 h 1698354"/>
              <a:gd name="connsiteX4" fmla="*/ 0 w 1360698"/>
              <a:gd name="connsiteY4" fmla="*/ 1680311 h 1698354"/>
              <a:gd name="connsiteX0" fmla="*/ 0 w 1360698"/>
              <a:gd name="connsiteY0" fmla="*/ 1556337 h 1574380"/>
              <a:gd name="connsiteX1" fmla="*/ 1226116 w 1360698"/>
              <a:gd name="connsiteY1" fmla="*/ 0 h 1574380"/>
              <a:gd name="connsiteX2" fmla="*/ 1360698 w 1360698"/>
              <a:gd name="connsiteY2" fmla="*/ 84241 h 1574380"/>
              <a:gd name="connsiteX3" fmla="*/ 415804 w 1360698"/>
              <a:gd name="connsiteY3" fmla="*/ 1574380 h 1574380"/>
              <a:gd name="connsiteX4" fmla="*/ 0 w 1360698"/>
              <a:gd name="connsiteY4" fmla="*/ 1556337 h 1574380"/>
              <a:gd name="connsiteX0" fmla="*/ 0 w 1303560"/>
              <a:gd name="connsiteY0" fmla="*/ 1556337 h 1574380"/>
              <a:gd name="connsiteX1" fmla="*/ 1226116 w 1303560"/>
              <a:gd name="connsiteY1" fmla="*/ 0 h 1574380"/>
              <a:gd name="connsiteX2" fmla="*/ 1303560 w 1303560"/>
              <a:gd name="connsiteY2" fmla="*/ 105569 h 1574380"/>
              <a:gd name="connsiteX3" fmla="*/ 415804 w 1303560"/>
              <a:gd name="connsiteY3" fmla="*/ 1574380 h 1574380"/>
              <a:gd name="connsiteX4" fmla="*/ 0 w 1303560"/>
              <a:gd name="connsiteY4" fmla="*/ 1556337 h 1574380"/>
              <a:gd name="connsiteX0" fmla="*/ 0 w 1246227"/>
              <a:gd name="connsiteY0" fmla="*/ 1580187 h 1580187"/>
              <a:gd name="connsiteX1" fmla="*/ 1168783 w 1246227"/>
              <a:gd name="connsiteY1" fmla="*/ 0 h 1580187"/>
              <a:gd name="connsiteX2" fmla="*/ 1246227 w 1246227"/>
              <a:gd name="connsiteY2" fmla="*/ 105569 h 1580187"/>
              <a:gd name="connsiteX3" fmla="*/ 358471 w 1246227"/>
              <a:gd name="connsiteY3" fmla="*/ 1574380 h 1580187"/>
              <a:gd name="connsiteX4" fmla="*/ 0 w 1246227"/>
              <a:gd name="connsiteY4" fmla="*/ 1580187 h 158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4" name="Figura a mano libera: Forma 23">
            <a:extLst>
              <a:ext uri="{FF2B5EF4-FFF2-40B4-BE49-F238E27FC236}">
                <a16:creationId xmlns:a16="http://schemas.microsoft.com/office/drawing/2014/main" xmlns="" id="{4F0A2415-21FA-4B06-89CA-A379C8C2E262}"/>
              </a:ext>
            </a:extLst>
          </p:cNvPr>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3" name="Figura a mano libera: Forma 22">
            <a:extLst>
              <a:ext uri="{FF2B5EF4-FFF2-40B4-BE49-F238E27FC236}">
                <a16:creationId xmlns:a16="http://schemas.microsoft.com/office/drawing/2014/main" xmlns="" id="{FF9CE8FE-77D6-45E0-BBF7-78F07AC29771}"/>
              </a:ext>
            </a:extLst>
          </p:cNvPr>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3" name="Segnaposto testo 8">
            <a:extLst>
              <a:ext uri="{FF2B5EF4-FFF2-40B4-BE49-F238E27FC236}">
                <a16:creationId xmlns:a16="http://schemas.microsoft.com/office/drawing/2014/main" xmlns="" id="{37BBBFC2-32EB-4335-9980-A7CF236703B3}"/>
              </a:ext>
            </a:extLst>
          </p:cNvPr>
          <p:cNvSpPr>
            <a:spLocks noGrp="1"/>
          </p:cNvSpPr>
          <p:nvPr>
            <p:ph type="body" sz="quarter" idx="26" hasCustomPrompt="1"/>
          </p:nvPr>
        </p:nvSpPr>
        <p:spPr>
          <a:xfrm>
            <a:off x="431800" y="1080000"/>
            <a:ext cx="11339513" cy="276561"/>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a:t>Intestazione secondaria</a:t>
            </a:r>
          </a:p>
        </p:txBody>
      </p:sp>
    </p:spTree>
    <p:extLst>
      <p:ext uri="{BB962C8B-B14F-4D97-AF65-F5344CB8AC3E}">
        <p14:creationId xmlns:p14="http://schemas.microsoft.com/office/powerpoint/2010/main" val="150585527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15" name="Figura a mano libera: Forma 14">
            <a:extLst>
              <a:ext uri="{FF2B5EF4-FFF2-40B4-BE49-F238E27FC236}">
                <a16:creationId xmlns:a16="http://schemas.microsoft.com/office/drawing/2014/main" xmlns="" id="{B29137C9-7B18-454C-AB56-2B4631DFE59D}"/>
              </a:ext>
            </a:extLst>
          </p:cNvPr>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4" name="Figura a mano libera: Forma 13">
            <a:extLst>
              <a:ext uri="{FF2B5EF4-FFF2-40B4-BE49-F238E27FC236}">
                <a16:creationId xmlns:a16="http://schemas.microsoft.com/office/drawing/2014/main" xmlns="" id="{0C7CDA8E-8D79-474E-8278-7D77C867E238}"/>
              </a:ext>
            </a:extLst>
          </p:cNvPr>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Titolo 1">
            <a:extLst>
              <a:ext uri="{FF2B5EF4-FFF2-40B4-BE49-F238E27FC236}">
                <a16:creationId xmlns:a16="http://schemas.microsoft.com/office/drawing/2014/main" xmlns=""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6" name="Segnaposto piè di pagina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7" name="Segnaposto numero diapositiva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
        <p:nvSpPr>
          <p:cNvPr id="24" name="Figura a mano libera: Forma 23">
            <a:extLst>
              <a:ext uri="{FF2B5EF4-FFF2-40B4-BE49-F238E27FC236}">
                <a16:creationId xmlns:a16="http://schemas.microsoft.com/office/drawing/2014/main" xmlns="" id="{4F0A2415-21FA-4B06-89CA-A379C8C2E262}"/>
              </a:ext>
            </a:extLst>
          </p:cNvPr>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2" name="Figura a mano libera: Forma 21">
            <a:extLst>
              <a:ext uri="{FF2B5EF4-FFF2-40B4-BE49-F238E27FC236}">
                <a16:creationId xmlns:a16="http://schemas.microsoft.com/office/drawing/2014/main" xmlns="" id="{9AACAC53-33A6-4BBC-8C68-0C56D0B39F57}"/>
              </a:ext>
            </a:extLst>
          </p:cNvPr>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 fmla="*/ 0 w 3571215"/>
              <a:gd name="connsiteY0" fmla="*/ 2176150 h 2890087"/>
              <a:gd name="connsiteX1" fmla="*/ 2472666 w 3571215"/>
              <a:gd name="connsiteY1" fmla="*/ 36067 h 2890087"/>
              <a:gd name="connsiteX2" fmla="*/ 3571215 w 3571215"/>
              <a:gd name="connsiteY2" fmla="*/ 0 h 2890087"/>
              <a:gd name="connsiteX3" fmla="*/ 1392370 w 3571215"/>
              <a:gd name="connsiteY3" fmla="*/ 2792094 h 2890087"/>
              <a:gd name="connsiteX4" fmla="*/ 393183 w 3571215"/>
              <a:gd name="connsiteY4" fmla="*/ 2890087 h 2890087"/>
              <a:gd name="connsiteX5" fmla="*/ 0 w 3571215"/>
              <a:gd name="connsiteY5" fmla="*/ 2176150 h 2890087"/>
              <a:gd name="connsiteX0" fmla="*/ 0 w 3571215"/>
              <a:gd name="connsiteY0" fmla="*/ 2176150 h 2890087"/>
              <a:gd name="connsiteX1" fmla="*/ 2472666 w 3571215"/>
              <a:gd name="connsiteY1" fmla="*/ 36067 h 2890087"/>
              <a:gd name="connsiteX2" fmla="*/ 3571215 w 3571215"/>
              <a:gd name="connsiteY2" fmla="*/ 0 h 2890087"/>
              <a:gd name="connsiteX3" fmla="*/ 2626822 w 3571215"/>
              <a:gd name="connsiteY3" fmla="*/ 1399810 h 2890087"/>
              <a:gd name="connsiteX4" fmla="*/ 393183 w 3571215"/>
              <a:gd name="connsiteY4" fmla="*/ 2890087 h 2890087"/>
              <a:gd name="connsiteX5" fmla="*/ 0 w 3571215"/>
              <a:gd name="connsiteY5" fmla="*/ 2176150 h 2890087"/>
              <a:gd name="connsiteX0" fmla="*/ 0 w 3571215"/>
              <a:gd name="connsiteY0" fmla="*/ 2176150 h 2176150"/>
              <a:gd name="connsiteX1" fmla="*/ 2472666 w 3571215"/>
              <a:gd name="connsiteY1" fmla="*/ 36067 h 2176150"/>
              <a:gd name="connsiteX2" fmla="*/ 3571215 w 3571215"/>
              <a:gd name="connsiteY2" fmla="*/ 0 h 2176150"/>
              <a:gd name="connsiteX3" fmla="*/ 2626822 w 3571215"/>
              <a:gd name="connsiteY3" fmla="*/ 1399810 h 2176150"/>
              <a:gd name="connsiteX4" fmla="*/ 2309686 w 3571215"/>
              <a:gd name="connsiteY4" fmla="*/ 820126 h 2176150"/>
              <a:gd name="connsiteX5" fmla="*/ 0 w 3571215"/>
              <a:gd name="connsiteY5" fmla="*/ 2176150 h 217615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695564 w 1957093"/>
              <a:gd name="connsiteY4" fmla="*/ 820126 h 1399810"/>
              <a:gd name="connsiteX5" fmla="*/ 0 w 1957093"/>
              <a:gd name="connsiteY5" fmla="*/ 318772 h 1399810"/>
              <a:gd name="connsiteX0" fmla="*/ 0 w 1957093"/>
              <a:gd name="connsiteY0" fmla="*/ 318772 h 1399810"/>
              <a:gd name="connsiteX1" fmla="*/ 858544 w 1957093"/>
              <a:gd name="connsiteY1" fmla="*/ 36067 h 1399810"/>
              <a:gd name="connsiteX2" fmla="*/ 1957093 w 1957093"/>
              <a:gd name="connsiteY2" fmla="*/ 0 h 1399810"/>
              <a:gd name="connsiteX3" fmla="*/ 1012700 w 1957093"/>
              <a:gd name="connsiteY3" fmla="*/ 1399810 h 1399810"/>
              <a:gd name="connsiteX4" fmla="*/ 172487 w 1957093"/>
              <a:gd name="connsiteY4" fmla="*/ 1221089 h 1399810"/>
              <a:gd name="connsiteX5" fmla="*/ 0 w 1957093"/>
              <a:gd name="connsiteY5" fmla="*/ 318772 h 1399810"/>
              <a:gd name="connsiteX0" fmla="*/ 0 w 1449157"/>
              <a:gd name="connsiteY0" fmla="*/ 282705 h 1363743"/>
              <a:gd name="connsiteX1" fmla="*/ 858544 w 1449157"/>
              <a:gd name="connsiteY1" fmla="*/ 0 h 1363743"/>
              <a:gd name="connsiteX2" fmla="*/ 1449157 w 1449157"/>
              <a:gd name="connsiteY2" fmla="*/ 715834 h 1363743"/>
              <a:gd name="connsiteX3" fmla="*/ 1012700 w 1449157"/>
              <a:gd name="connsiteY3" fmla="*/ 1363743 h 1363743"/>
              <a:gd name="connsiteX4" fmla="*/ 172487 w 1449157"/>
              <a:gd name="connsiteY4" fmla="*/ 1185022 h 1363743"/>
              <a:gd name="connsiteX5" fmla="*/ 0 w 1449157"/>
              <a:gd name="connsiteY5" fmla="*/ 282705 h 1363743"/>
              <a:gd name="connsiteX0" fmla="*/ 0 w 1449157"/>
              <a:gd name="connsiteY0" fmla="*/ 0 h 1081038"/>
              <a:gd name="connsiteX1" fmla="*/ 1449157 w 1449157"/>
              <a:gd name="connsiteY1" fmla="*/ 433129 h 1081038"/>
              <a:gd name="connsiteX2" fmla="*/ 1012700 w 1449157"/>
              <a:gd name="connsiteY2" fmla="*/ 1081038 h 1081038"/>
              <a:gd name="connsiteX3" fmla="*/ 172487 w 1449157"/>
              <a:gd name="connsiteY3" fmla="*/ 902317 h 1081038"/>
              <a:gd name="connsiteX4" fmla="*/ 0 w 1449157"/>
              <a:gd name="connsiteY4" fmla="*/ 0 h 10810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5" name="Figura a mano libera: Forma 24">
            <a:extLst>
              <a:ext uri="{FF2B5EF4-FFF2-40B4-BE49-F238E27FC236}">
                <a16:creationId xmlns:a16="http://schemas.microsoft.com/office/drawing/2014/main" xmlns="" id="{ED86A7C4-9F1E-4F96-8AD9-5B75BEE364BE}"/>
              </a:ext>
            </a:extLst>
          </p:cNvPr>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6" name="Figura a mano libera: Forma 25">
            <a:extLst>
              <a:ext uri="{FF2B5EF4-FFF2-40B4-BE49-F238E27FC236}">
                <a16:creationId xmlns:a16="http://schemas.microsoft.com/office/drawing/2014/main" xmlns="" id="{B63BFE72-A1DE-4CFE-9B52-553C99D52699}"/>
              </a:ext>
            </a:extLst>
          </p:cNvPr>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30" name="Figura a mano libera: Forma 29">
            <a:extLst>
              <a:ext uri="{FF2B5EF4-FFF2-40B4-BE49-F238E27FC236}">
                <a16:creationId xmlns:a16="http://schemas.microsoft.com/office/drawing/2014/main" xmlns="" id="{9C266CD9-D77B-4B4D-8673-531E2784C610}"/>
              </a:ext>
            </a:extLst>
          </p:cNvPr>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Tree>
    <p:extLst>
      <p:ext uri="{BB962C8B-B14F-4D97-AF65-F5344CB8AC3E}">
        <p14:creationId xmlns:p14="http://schemas.microsoft.com/office/powerpoint/2010/main" val="11989658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olo titolo senza elementi grafic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5FC626A5-4FF6-42BD-858A-AE4B2C23A6BC}"/>
              </a:ext>
            </a:extLst>
          </p:cNvPr>
          <p:cNvSpPr>
            <a:spLocks noGrp="1"/>
          </p:cNvSpPr>
          <p:nvPr>
            <p:ph type="title"/>
          </p:nvPr>
        </p:nvSpPr>
        <p:spPr/>
        <p:txBody>
          <a:bodyPr rtlCol="0"/>
          <a:lstStyle>
            <a:lvl1pPr>
              <a:defRPr>
                <a:solidFill>
                  <a:schemeClr val="tx1">
                    <a:lumMod val="75000"/>
                    <a:lumOff val="25000"/>
                  </a:schemeClr>
                </a:solidFill>
              </a:defRPr>
            </a:lvl1pPr>
          </a:lstStyle>
          <a:p>
            <a:pPr rtl="0"/>
            <a:r>
              <a:rPr lang="it-IT"/>
              <a:t>Fare clic per modificare lo stile del titolo dello schema</a:t>
            </a:r>
          </a:p>
        </p:txBody>
      </p:sp>
      <p:sp>
        <p:nvSpPr>
          <p:cNvPr id="6" name="Segnaposto piè di pagina 5">
            <a:extLst>
              <a:ext uri="{FF2B5EF4-FFF2-40B4-BE49-F238E27FC236}">
                <a16:creationId xmlns:a16="http://schemas.microsoft.com/office/drawing/2014/main" xmlns="" id="{29E5E346-F307-4307-949D-77CDB6E6577A}"/>
              </a:ext>
            </a:extLst>
          </p:cNvPr>
          <p:cNvSpPr>
            <a:spLocks noGrp="1"/>
          </p:cNvSpPr>
          <p:nvPr>
            <p:ph type="ftr" sz="quarter" idx="10"/>
          </p:nvPr>
        </p:nvSpPr>
        <p:spPr/>
        <p:txBody>
          <a:bodyPr rtlCol="0"/>
          <a:lstStyle>
            <a:lvl1pPr>
              <a:defRPr>
                <a:solidFill>
                  <a:schemeClr val="tx1">
                    <a:lumMod val="75000"/>
                    <a:lumOff val="25000"/>
                  </a:schemeClr>
                </a:solidFill>
              </a:defRPr>
            </a:lvl1pPr>
          </a:lstStyle>
          <a:p>
            <a:pPr rtl="0"/>
            <a:r>
              <a:rPr lang="it-IT"/>
              <a:t>Aggiungere un piè di pagina</a:t>
            </a:r>
          </a:p>
        </p:txBody>
      </p:sp>
      <p:sp>
        <p:nvSpPr>
          <p:cNvPr id="7" name="Segnaposto numero diapositiva 6">
            <a:extLst>
              <a:ext uri="{FF2B5EF4-FFF2-40B4-BE49-F238E27FC236}">
                <a16:creationId xmlns:a16="http://schemas.microsoft.com/office/drawing/2014/main" xmlns="" id="{BB4446C0-A637-4726-88A6-815A6AB63B96}"/>
              </a:ext>
            </a:extLst>
          </p:cNvPr>
          <p:cNvSpPr>
            <a:spLocks noGrp="1"/>
          </p:cNvSpPr>
          <p:nvPr>
            <p:ph type="sldNum" sz="quarter" idx="11"/>
          </p:nvPr>
        </p:nvSpPr>
        <p:spPr/>
        <p:txBody>
          <a:bodyPr rtlCol="0"/>
          <a:lstStyle>
            <a:lvl1pPr>
              <a:defRPr>
                <a:solidFill>
                  <a:schemeClr val="tx1">
                    <a:lumMod val="75000"/>
                    <a:lumOff val="25000"/>
                  </a:schemeClr>
                </a:solidFill>
              </a:defRPr>
            </a:lvl1pPr>
          </a:lstStyle>
          <a:p>
            <a:pPr rtl="0"/>
            <a:fld id="{19B51A1E-902D-48AF-9020-955120F399B6}" type="slidenum">
              <a:rPr lang="it-IT" smtClean="0"/>
              <a:pPr rtl="0"/>
              <a:t>‹N›</a:t>
            </a:fld>
            <a:endParaRPr lang="it-IT"/>
          </a:p>
        </p:txBody>
      </p:sp>
    </p:spTree>
    <p:extLst>
      <p:ext uri="{BB962C8B-B14F-4D97-AF65-F5344CB8AC3E}">
        <p14:creationId xmlns:p14="http://schemas.microsoft.com/office/powerpoint/2010/main" val="3103350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Grazie">
    <p:bg>
      <p:bgPr>
        <a:solidFill>
          <a:schemeClr val="bg1"/>
        </a:solidFill>
        <a:effectLst/>
      </p:bgPr>
    </p:bg>
    <p:spTree>
      <p:nvGrpSpPr>
        <p:cNvPr id="1" name=""/>
        <p:cNvGrpSpPr/>
        <p:nvPr/>
      </p:nvGrpSpPr>
      <p:grpSpPr>
        <a:xfrm>
          <a:off x="0" y="0"/>
          <a:ext cx="0" cy="0"/>
          <a:chOff x="0" y="0"/>
          <a:chExt cx="0" cy="0"/>
        </a:xfrm>
      </p:grpSpPr>
      <p:sp>
        <p:nvSpPr>
          <p:cNvPr id="32" name="Segnaposto immagine 31">
            <a:extLst>
              <a:ext uri="{FF2B5EF4-FFF2-40B4-BE49-F238E27FC236}">
                <a16:creationId xmlns:a16="http://schemas.microsoft.com/office/drawing/2014/main" xmlns=""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rtlCol="0"/>
          <a:lstStyle>
            <a:lvl1pPr marL="0" indent="0">
              <a:buNone/>
              <a:defRPr sz="1100" i="1">
                <a:latin typeface="Times New Roman" panose="02020603050405020304" pitchFamily="18" charset="0"/>
                <a:cs typeface="Times New Roman" panose="02020603050405020304" pitchFamily="18" charset="0"/>
              </a:defRPr>
            </a:lvl1pPr>
          </a:lstStyle>
          <a:p>
            <a:pPr rtl="0"/>
            <a:r>
              <a:rPr lang="it-IT"/>
              <a:t>Inserire o trascinare l'immagine qui</a:t>
            </a:r>
          </a:p>
        </p:txBody>
      </p:sp>
      <p:sp>
        <p:nvSpPr>
          <p:cNvPr id="2" name="Titolo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2494607" y="2237328"/>
            <a:ext cx="7202786" cy="1449788"/>
          </a:xfrm>
          <a:solidFill>
            <a:schemeClr val="tx1">
              <a:alpha val="80000"/>
            </a:schemeClr>
          </a:solidFill>
        </p:spPr>
        <p:txBody>
          <a:bodyPr lIns="288000" rIns="2160000" bIns="144000" rtlCol="0" anchor="b" anchorCtr="0"/>
          <a:lstStyle>
            <a:lvl1pPr algn="r">
              <a:defRPr sz="6600" spc="-150">
                <a:solidFill>
                  <a:schemeClr val="bg1"/>
                </a:solidFill>
              </a:defRPr>
            </a:lvl1pPr>
          </a:lstStyle>
          <a:p>
            <a:pPr rtl="0"/>
            <a:r>
              <a:rPr lang="it-IT"/>
              <a:t>Grazie</a:t>
            </a:r>
          </a:p>
        </p:txBody>
      </p:sp>
      <p:sp>
        <p:nvSpPr>
          <p:cNvPr id="3" name="Sottotitolo 2">
            <a:extLst>
              <a:ext uri="{FF2B5EF4-FFF2-40B4-BE49-F238E27FC236}">
                <a16:creationId xmlns:a16="http://schemas.microsoft.com/office/drawing/2014/main" xmlns="" id="{C9980B88-3F4A-4688-9ED0-17EF37E62D93}"/>
              </a:ext>
            </a:extLst>
          </p:cNvPr>
          <p:cNvSpPr>
            <a:spLocks noGrp="1"/>
          </p:cNvSpPr>
          <p:nvPr>
            <p:ph type="subTitle" idx="1"/>
          </p:nvPr>
        </p:nvSpPr>
        <p:spPr>
          <a:xfrm>
            <a:off x="2494607" y="3684672"/>
            <a:ext cx="5282503" cy="1604172"/>
          </a:xfrm>
          <a:solidFill>
            <a:schemeClr val="tx1">
              <a:alpha val="90000"/>
            </a:schemeClr>
          </a:solidFill>
        </p:spPr>
        <p:txBody>
          <a:bodyPr lIns="216000" tIns="144000" rIns="576000" rtlCol="0"/>
          <a:lstStyle>
            <a:lvl1pPr marL="0" indent="0" algn="r">
              <a:buNone/>
              <a:defRPr sz="14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a:t>Fare clic per modificare lo stile del sottotitolo dello schema</a:t>
            </a:r>
          </a:p>
        </p:txBody>
      </p:sp>
      <p:cxnSp>
        <p:nvCxnSpPr>
          <p:cNvPr id="5" name="Connettore diritto 4">
            <a:extLst>
              <a:ext uri="{FF2B5EF4-FFF2-40B4-BE49-F238E27FC236}">
                <a16:creationId xmlns:a16="http://schemas.microsoft.com/office/drawing/2014/main" xmlns="" id="{9688AEDF-1396-4322-8818-9D1C7976FCDF}"/>
              </a:ext>
            </a:extLst>
          </p:cNvPr>
          <p:cNvCxnSpPr>
            <a:cxnSpLocks/>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Segnaposto testo 5">
            <a:extLst>
              <a:ext uri="{FF2B5EF4-FFF2-40B4-BE49-F238E27FC236}">
                <a16:creationId xmlns:a16="http://schemas.microsoft.com/office/drawing/2014/main" xmlns="" id="{BC122267-81F5-4D7C-8854-830FD491A4E9}"/>
              </a:ext>
            </a:extLst>
          </p:cNvPr>
          <p:cNvSpPr>
            <a:spLocks noGrp="1"/>
          </p:cNvSpPr>
          <p:nvPr>
            <p:ph type="body" sz="quarter" idx="13" hasCustomPrompt="1"/>
          </p:nvPr>
        </p:nvSpPr>
        <p:spPr>
          <a:xfrm>
            <a:off x="2667000" y="4142258"/>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it-IT"/>
              <a:t>Numero di contatto</a:t>
            </a:r>
          </a:p>
        </p:txBody>
      </p:sp>
      <p:sp>
        <p:nvSpPr>
          <p:cNvPr id="9" name="Segnaposto testo 5">
            <a:extLst>
              <a:ext uri="{FF2B5EF4-FFF2-40B4-BE49-F238E27FC236}">
                <a16:creationId xmlns:a16="http://schemas.microsoft.com/office/drawing/2014/main" xmlns="" id="{D1624B9A-AB57-40B6-89A6-D34ED60BBF00}"/>
              </a:ext>
            </a:extLst>
          </p:cNvPr>
          <p:cNvSpPr>
            <a:spLocks noGrp="1"/>
          </p:cNvSpPr>
          <p:nvPr>
            <p:ph type="body" sz="quarter" idx="14" hasCustomPrompt="1"/>
          </p:nvPr>
        </p:nvSpPr>
        <p:spPr>
          <a:xfrm>
            <a:off x="2667000" y="4448040"/>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it-IT"/>
              <a:t>Indirizzo di posta elettronica o </a:t>
            </a:r>
            <a:r>
              <a:rPr lang="it-IT" err="1"/>
              <a:t>handle</a:t>
            </a:r>
            <a:r>
              <a:rPr lang="it-IT"/>
              <a:t> di social media</a:t>
            </a:r>
          </a:p>
        </p:txBody>
      </p:sp>
      <p:sp>
        <p:nvSpPr>
          <p:cNvPr id="8" name="Segnaposto immagine 5">
            <a:extLst>
              <a:ext uri="{FF2B5EF4-FFF2-40B4-BE49-F238E27FC236}">
                <a16:creationId xmlns:a16="http://schemas.microsoft.com/office/drawing/2014/main" xmlns="" id="{61EA5FFD-797F-43FF-B13A-5DA8C820EE22}"/>
              </a:ext>
            </a:extLst>
          </p:cNvPr>
          <p:cNvSpPr>
            <a:spLocks noGrp="1"/>
          </p:cNvSpPr>
          <p:nvPr>
            <p:ph type="pic" sz="quarter" idx="15" hasCustomPrompt="1"/>
          </p:nvPr>
        </p:nvSpPr>
        <p:spPr>
          <a:xfrm>
            <a:off x="8065008" y="2587752"/>
            <a:ext cx="1344168" cy="704088"/>
          </a:xfrm>
        </p:spPr>
        <p:txBody>
          <a:bodyPr rtlCol="0"/>
          <a:lstStyle>
            <a:lvl1pPr marL="0" indent="0">
              <a:buNone/>
              <a:defRPr>
                <a:solidFill>
                  <a:schemeClr val="bg1"/>
                </a:solidFill>
              </a:defRPr>
            </a:lvl1pPr>
          </a:lstStyle>
          <a:p>
            <a:pPr rtl="0"/>
            <a:r>
              <a:rPr lang="it-IT"/>
              <a:t>Logo</a:t>
            </a:r>
          </a:p>
        </p:txBody>
      </p:sp>
      <p:sp>
        <p:nvSpPr>
          <p:cNvPr id="10" name="Segnaposto testo 5">
            <a:extLst>
              <a:ext uri="{FF2B5EF4-FFF2-40B4-BE49-F238E27FC236}">
                <a16:creationId xmlns:a16="http://schemas.microsoft.com/office/drawing/2014/main" xmlns="" id="{7436EF9B-F86C-114A-BB87-C439E5F12997}"/>
              </a:ext>
            </a:extLst>
          </p:cNvPr>
          <p:cNvSpPr>
            <a:spLocks noGrp="1"/>
          </p:cNvSpPr>
          <p:nvPr>
            <p:ph type="body" sz="quarter" idx="16" hasCustomPrompt="1"/>
          </p:nvPr>
        </p:nvSpPr>
        <p:spPr>
          <a:xfrm>
            <a:off x="2667000" y="4753821"/>
            <a:ext cx="4508500" cy="277342"/>
          </a:xfrm>
        </p:spPr>
        <p:txBody>
          <a:bodyPr rtlCol="0"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rtl="0"/>
            <a:r>
              <a:rPr lang="it-IT"/>
              <a:t>Indirizzo del sito Web</a:t>
            </a:r>
          </a:p>
        </p:txBody>
      </p:sp>
    </p:spTree>
    <p:extLst>
      <p:ext uri="{BB962C8B-B14F-4D97-AF65-F5344CB8AC3E}">
        <p14:creationId xmlns:p14="http://schemas.microsoft.com/office/powerpoint/2010/main" val="34759506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7EF5211B-014A-4E6E-98C7-FDAF7855316F}"/>
              </a:ext>
            </a:extLst>
          </p:cNvPr>
          <p:cNvSpPr>
            <a:spLocks noGrp="1"/>
          </p:cNvSpPr>
          <p:nvPr>
            <p:ph type="title"/>
          </p:nvPr>
        </p:nvSpPr>
        <p:spPr/>
        <p:txBody>
          <a:bodyPr rtlCol="0"/>
          <a:lstStyle/>
          <a:p>
            <a:pPr rtl="0"/>
            <a:r>
              <a:rPr lang="it-IT"/>
              <a:t>Fare clic per modificare lo stile del titolo dello schema</a:t>
            </a:r>
          </a:p>
        </p:txBody>
      </p:sp>
      <p:sp>
        <p:nvSpPr>
          <p:cNvPr id="6" name="Segnaposto piè di pagina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rtlCol="0"/>
          <a:lstStyle/>
          <a:p>
            <a:pPr rtl="0"/>
            <a:r>
              <a:rPr lang="it-IT"/>
              <a:t>Aggiungere un piè di pagina</a:t>
            </a:r>
          </a:p>
        </p:txBody>
      </p:sp>
      <p:sp>
        <p:nvSpPr>
          <p:cNvPr id="7" name="Segnaposto numero diapositiva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rtlCol="0"/>
          <a:lstStyle/>
          <a:p>
            <a:pPr rtl="0"/>
            <a:fld id="{4B73C415-D670-4716-A5EC-CC4D52CA2BAC}" type="slidenum">
              <a:rPr lang="it-IT" smtClean="0"/>
              <a:pPr rtl="0"/>
              <a:t>‹N›</a:t>
            </a:fld>
            <a:endParaRPr lang="it-IT"/>
          </a:p>
        </p:txBody>
      </p:sp>
      <p:sp>
        <p:nvSpPr>
          <p:cNvPr id="5" name="Segnaposto testo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it-IT"/>
              <a:t>Sottotitolo</a:t>
            </a:r>
          </a:p>
        </p:txBody>
      </p:sp>
    </p:spTree>
    <p:extLst>
      <p:ext uri="{BB962C8B-B14F-4D97-AF65-F5344CB8AC3E}">
        <p14:creationId xmlns:p14="http://schemas.microsoft.com/office/powerpoint/2010/main" val="4248462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olo e contenu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1447800"/>
          </a:xfrm>
        </p:spPr>
        <p:txBody>
          <a:bodyPr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0" y="2667000"/>
            <a:ext cx="10288693" cy="3660648"/>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0" name="Segnaposto immagine 9">
            <a:extLst>
              <a:ext uri="{FF2B5EF4-FFF2-40B4-BE49-F238E27FC236}">
                <a16:creationId xmlns:a16="http://schemas.microsoft.com/office/drawing/2014/main" xmlns="" id="{B1F422E5-0916-42D9-AC79-50E4FC133F3D}"/>
              </a:ext>
              <a:ext uri="{C183D7F6-B498-43B3-948B-1728B52AA6E4}">
                <adec:decorative xmlns:adec="http://schemas.microsoft.com/office/drawing/2017/decorative" xmlns=""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rtlCol="0" anchor="ctr">
            <a:noAutofit/>
          </a:bodyPr>
          <a:lstStyle>
            <a:lvl1pPr marL="0" indent="0" algn="ctr">
              <a:buNone/>
              <a:defRPr sz="1600">
                <a:solidFill>
                  <a:schemeClr val="bg1">
                    <a:lumMod val="75000"/>
                  </a:schemeClr>
                </a:solidFill>
              </a:defRPr>
            </a:lvl1pPr>
          </a:lstStyle>
          <a:p>
            <a:pPr rtl="0"/>
            <a:r>
              <a:rPr lang="it-IT" noProof="0"/>
              <a:t>Inserire immagine</a:t>
            </a:r>
          </a:p>
        </p:txBody>
      </p:sp>
      <p:sp>
        <p:nvSpPr>
          <p:cNvPr id="14" name="Segnaposto numero diapositiva 5">
            <a:extLst>
              <a:ext uri="{FF2B5EF4-FFF2-40B4-BE49-F238E27FC236}">
                <a16:creationId xmlns:a16="http://schemas.microsoft.com/office/drawing/2014/main" xmlns="" id="{0621E917-505B-493E-99EE-2E57CB3327C6}"/>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792466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72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olo emfasi sottotitolo e contenuto">
    <p:spTree>
      <p:nvGrpSpPr>
        <p:cNvPr id="1" name=""/>
        <p:cNvGrpSpPr/>
        <p:nvPr/>
      </p:nvGrpSpPr>
      <p:grpSpPr>
        <a:xfrm>
          <a:off x="0" y="0"/>
          <a:ext cx="0" cy="0"/>
          <a:chOff x="0" y="0"/>
          <a:chExt cx="0" cy="0"/>
        </a:xfrm>
      </p:grpSpPr>
      <p:sp>
        <p:nvSpPr>
          <p:cNvPr id="11" name="Rettangolo 10">
            <a:extLst>
              <a:ext uri="{FF2B5EF4-FFF2-40B4-BE49-F238E27FC236}">
                <a16:creationId xmlns:a16="http://schemas.microsoft.com/office/drawing/2014/main" xmlns="" id="{0B42CCEE-B750-4EF9-BAE5-217844AE7456}"/>
              </a:ext>
              <a:ext uri="{C183D7F6-B498-43B3-948B-1728B52AA6E4}">
                <adec:decorative xmlns:adec="http://schemas.microsoft.com/office/drawing/2017/decorative" xmlns="" val="1"/>
              </a:ext>
            </a:extLst>
          </p:cNvPr>
          <p:cNvSpPr/>
          <p:nvPr userDrawn="1"/>
        </p:nvSpPr>
        <p:spPr>
          <a:xfrm>
            <a:off x="0" y="0"/>
            <a:ext cx="12192000" cy="1129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Titolo 1">
            <a:extLst>
              <a:ext uri="{FF2B5EF4-FFF2-40B4-BE49-F238E27FC236}">
                <a16:creationId xmlns:a16="http://schemas.microsoft.com/office/drawing/2014/main" xmlns="" id="{9015F2E0-A9EE-4095-8DFC-C3BBA80FAEEE}"/>
              </a:ext>
            </a:extLst>
          </p:cNvPr>
          <p:cNvSpPr>
            <a:spLocks noGrp="1"/>
          </p:cNvSpPr>
          <p:nvPr>
            <p:ph type="title"/>
          </p:nvPr>
        </p:nvSpPr>
        <p:spPr>
          <a:xfrm>
            <a:off x="548640" y="990600"/>
            <a:ext cx="10805160" cy="707886"/>
          </a:xfrm>
        </p:spPr>
        <p:txBody>
          <a:bodyPr rtlCol="0" anchor="t">
            <a:normAutofit/>
          </a:bodyPr>
          <a:lstStyle>
            <a:lvl1pPr>
              <a:lnSpc>
                <a:spcPct val="100000"/>
              </a:lnSpc>
              <a:defRPr sz="4000" b="0">
                <a:latin typeface="+mj-lt"/>
              </a:defRPr>
            </a:lvl1pPr>
          </a:lstStyle>
          <a:p>
            <a:pPr rtl="0"/>
            <a:r>
              <a:rPr lang="it-IT" noProof="0"/>
              <a:t>Fare clic per modificare lo stile del titolo dello schema</a:t>
            </a:r>
          </a:p>
        </p:txBody>
      </p:sp>
      <p:sp>
        <p:nvSpPr>
          <p:cNvPr id="7" name="Segnaposto contenuto 6">
            <a:extLst>
              <a:ext uri="{FF2B5EF4-FFF2-40B4-BE49-F238E27FC236}">
                <a16:creationId xmlns:a16="http://schemas.microsoft.com/office/drawing/2014/main" xmlns="" id="{35FB90DC-1879-4B22-883B-7444D1A858EC}"/>
              </a:ext>
            </a:extLst>
          </p:cNvPr>
          <p:cNvSpPr>
            <a:spLocks noGrp="1"/>
          </p:cNvSpPr>
          <p:nvPr>
            <p:ph sz="quarter" idx="13" hasCustomPrompt="1"/>
          </p:nvPr>
        </p:nvSpPr>
        <p:spPr>
          <a:xfrm>
            <a:off x="548640" y="2667000"/>
            <a:ext cx="10288693" cy="3660648"/>
          </a:xfrm>
        </p:spPr>
        <p:txBody>
          <a:bodyPr lIns="91440" rIns="91440" rtlCol="0"/>
          <a:lstStyle/>
          <a:p>
            <a:pPr lvl="0" rtl="0"/>
            <a:r>
              <a:rPr lang="it-IT" noProof="0"/>
              <a:t>Fare clic per modificare lo stile del titolo</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0" name="Segnaposto immagine 9">
            <a:extLst>
              <a:ext uri="{FF2B5EF4-FFF2-40B4-BE49-F238E27FC236}">
                <a16:creationId xmlns:a16="http://schemas.microsoft.com/office/drawing/2014/main" xmlns="" id="{B1F422E5-0916-42D9-AC79-50E4FC133F3D}"/>
              </a:ext>
              <a:ext uri="{C183D7F6-B498-43B3-948B-1728B52AA6E4}">
                <adec:decorative xmlns:adec="http://schemas.microsoft.com/office/drawing/2017/decorative" xmlns="" val="1"/>
              </a:ext>
            </a:extLst>
          </p:cNvPr>
          <p:cNvSpPr>
            <a:spLocks noGrp="1"/>
          </p:cNvSpPr>
          <p:nvPr>
            <p:ph type="pic" sz="quarter" idx="15" hasCustomPrompt="1"/>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solidFill>
            <a:schemeClr val="bg1"/>
          </a:solidFill>
          <a:effectLst>
            <a:outerShdw blurRad="50800" dist="38100" dir="5400000" algn="t" rotWithShape="0">
              <a:prstClr val="black">
                <a:alpha val="40000"/>
              </a:prstClr>
            </a:outerShdw>
          </a:effectLst>
        </p:spPr>
        <p:txBody>
          <a:bodyPr wrap="square" rtlCol="0" anchor="ctr">
            <a:noAutofit/>
          </a:bodyPr>
          <a:lstStyle>
            <a:lvl1pPr marL="0" indent="0" algn="ctr">
              <a:buNone/>
              <a:defRPr sz="1600">
                <a:solidFill>
                  <a:schemeClr val="bg1">
                    <a:lumMod val="75000"/>
                  </a:schemeClr>
                </a:solidFill>
              </a:defRPr>
            </a:lvl1pPr>
          </a:lstStyle>
          <a:p>
            <a:pPr rtl="0"/>
            <a:r>
              <a:rPr lang="it-IT" noProof="0"/>
              <a:t>Inserire immagine</a:t>
            </a:r>
          </a:p>
        </p:txBody>
      </p:sp>
      <p:sp>
        <p:nvSpPr>
          <p:cNvPr id="8" name="Segnaposto testo 7">
            <a:extLst>
              <a:ext uri="{FF2B5EF4-FFF2-40B4-BE49-F238E27FC236}">
                <a16:creationId xmlns:a16="http://schemas.microsoft.com/office/drawing/2014/main" xmlns="" id="{4D8DAD49-E192-4934-8CF1-25E9CA66F761}"/>
              </a:ext>
            </a:extLst>
          </p:cNvPr>
          <p:cNvSpPr>
            <a:spLocks noGrp="1"/>
          </p:cNvSpPr>
          <p:nvPr>
            <p:ph type="body" sz="quarter" idx="16" hasCustomPrompt="1"/>
          </p:nvPr>
        </p:nvSpPr>
        <p:spPr>
          <a:xfrm>
            <a:off x="-1" y="1676400"/>
            <a:ext cx="10837333" cy="424732"/>
          </a:xfrm>
          <a:solidFill>
            <a:schemeClr val="accent1"/>
          </a:solidFill>
        </p:spPr>
        <p:txBody>
          <a:bodyPr wrap="square" lIns="640080" rIns="91440" rtlCol="0">
            <a:spAutoFit/>
          </a:bodyPr>
          <a:lstStyle>
            <a:lvl1pPr marL="0" indent="0">
              <a:buNone/>
              <a:defRPr sz="2400" b="0">
                <a:solidFill>
                  <a:schemeClr val="bg1"/>
                </a:solidFill>
              </a:defRPr>
            </a:lvl1pPr>
          </a:lstStyle>
          <a:p>
            <a:pPr lvl="0" rtl="0"/>
            <a:r>
              <a:rPr lang="it-IT" noProof="0"/>
              <a:t>Inserire testo aggiuntivo </a:t>
            </a:r>
          </a:p>
        </p:txBody>
      </p:sp>
      <p:sp>
        <p:nvSpPr>
          <p:cNvPr id="13" name="Segnaposto numero diapositiva 5">
            <a:extLst>
              <a:ext uri="{FF2B5EF4-FFF2-40B4-BE49-F238E27FC236}">
                <a16:creationId xmlns:a16="http://schemas.microsoft.com/office/drawing/2014/main" xmlns="" id="{08E95652-9528-4150-8049-C40C3BB1BB08}"/>
              </a:ext>
            </a:extLst>
          </p:cNvPr>
          <p:cNvSpPr>
            <a:spLocks noGrp="1"/>
          </p:cNvSpPr>
          <p:nvPr>
            <p:ph type="sldNum" sz="quarter" idx="4"/>
          </p:nvPr>
        </p:nvSpPr>
        <p:spPr>
          <a:xfrm>
            <a:off x="628788" y="6339840"/>
            <a:ext cx="302281" cy="365760"/>
          </a:xfrm>
          <a:prstGeom prst="rect">
            <a:avLst/>
          </a:prstGeom>
          <a:solidFill>
            <a:schemeClr val="bg1">
              <a:alpha val="82000"/>
            </a:schemeClr>
          </a:solidFill>
          <a:ln>
            <a:solidFill>
              <a:schemeClr val="accent2"/>
            </a:solidFill>
          </a:ln>
        </p:spPr>
        <p:txBody>
          <a:bodyPr vert="horz" lIns="0" tIns="45720" rIns="0" bIns="45720" rtlCol="0" anchor="ctr"/>
          <a:lstStyle>
            <a:lvl1pPr algn="ctr">
              <a:defRPr sz="1000">
                <a:solidFill>
                  <a:schemeClr val="tx1">
                    <a:lumMod val="95000"/>
                    <a:lumOff val="5000"/>
                  </a:schemeClr>
                </a:solidFill>
                <a:latin typeface="+mj-lt"/>
              </a:defRPr>
            </a:lvl1pPr>
          </a:lstStyle>
          <a:p>
            <a:pPr rtl="0"/>
            <a:fld id="{4FAB73BC-B049-4115-A692-8D63A059BFB8}" type="slidenum">
              <a:rPr lang="it-IT" noProof="0" smtClean="0"/>
              <a:pPr rtl="0"/>
              <a:t>‹N›</a:t>
            </a:fld>
            <a:endParaRPr lang="it-IT" noProof="0"/>
          </a:p>
        </p:txBody>
      </p:sp>
    </p:spTree>
    <p:extLst>
      <p:ext uri="{BB962C8B-B14F-4D97-AF65-F5344CB8AC3E}">
        <p14:creationId xmlns:p14="http://schemas.microsoft.com/office/powerpoint/2010/main" val="1305947646"/>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2.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548640" y="548640"/>
            <a:ext cx="11106150" cy="1499616"/>
          </a:xfrm>
          <a:prstGeom prst="rect">
            <a:avLst/>
          </a:prstGeom>
        </p:spPr>
        <p:txBody>
          <a:bodyPr vert="horz" lIns="91440" tIns="45720" rIns="91440" bIns="45720" rtlCol="0" anchor="ctr">
            <a:normAutofit/>
          </a:bodyPr>
          <a:lstStyle/>
          <a:p>
            <a:pPr rtl="0"/>
            <a:r>
              <a:rPr lang="it-IT" noProof="0"/>
              <a:t>Fare clic per modificare lo stile del titolo dello schema</a:t>
            </a:r>
          </a:p>
        </p:txBody>
      </p:sp>
      <p:sp>
        <p:nvSpPr>
          <p:cNvPr id="3" name="Segnaposto testo 2"/>
          <p:cNvSpPr>
            <a:spLocks noGrp="1"/>
          </p:cNvSpPr>
          <p:nvPr>
            <p:ph type="body" idx="1"/>
          </p:nvPr>
        </p:nvSpPr>
        <p:spPr>
          <a:xfrm>
            <a:off x="548640" y="2103120"/>
            <a:ext cx="11106150" cy="4221480"/>
          </a:xfrm>
          <a:prstGeom prst="rect">
            <a:avLst/>
          </a:prstGeom>
        </p:spPr>
        <p:txBody>
          <a:bodyPr vert="horz" lIns="45720" tIns="45720" rIns="4572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Tree>
    <p:extLst>
      <p:ext uri="{BB962C8B-B14F-4D97-AF65-F5344CB8AC3E}">
        <p14:creationId xmlns:p14="http://schemas.microsoft.com/office/powerpoint/2010/main" val="3424938679"/>
      </p:ext>
    </p:extLst>
  </p:cSld>
  <p:clrMap bg1="lt1" tx1="dk1" bg2="lt2" tx2="dk2" accent1="accent1" accent2="accent2" accent3="accent3" accent4="accent4" accent5="accent5" accent6="accent6" hlink="hlink" folHlink="folHlink"/>
  <p:sldLayoutIdLst>
    <p:sldLayoutId id="2147483955" r:id="rId1"/>
    <p:sldLayoutId id="2147483959" r:id="rId2"/>
    <p:sldLayoutId id="2147483961" r:id="rId3"/>
    <p:sldLayoutId id="2147483962" r:id="rId4"/>
    <p:sldLayoutId id="2147483964" r:id="rId5"/>
    <p:sldLayoutId id="2147483958" r:id="rId6"/>
    <p:sldLayoutId id="2147483963" r:id="rId7"/>
    <p:sldLayoutId id="2147483957" r:id="rId8"/>
    <p:sldLayoutId id="2147483965" r:id="rId9"/>
    <p:sldLayoutId id="2147483966" r:id="rId10"/>
    <p:sldLayoutId id="2147483996" r:id="rId11"/>
    <p:sldLayoutId id="2147483997" r:id="rId12"/>
    <p:sldLayoutId id="2147483998" r:id="rId13"/>
    <p:sldLayoutId id="2147483999" r:id="rId14"/>
    <p:sldLayoutId id="2147484000" r:id="rId15"/>
    <p:sldLayoutId id="2147484001" r:id="rId16"/>
    <p:sldLayoutId id="2147484007" r:id="rId17"/>
    <p:sldLayoutId id="2147483967" r:id="rId18"/>
    <p:sldLayoutId id="2147483968" r:id="rId19"/>
    <p:sldLayoutId id="2147483987" r:id="rId20"/>
    <p:sldLayoutId id="2147483969" r:id="rId21"/>
    <p:sldLayoutId id="2147483970" r:id="rId22"/>
    <p:sldLayoutId id="2147483971" r:id="rId23"/>
    <p:sldLayoutId id="2147483972" r:id="rId24"/>
    <p:sldLayoutId id="2147483973" r:id="rId25"/>
    <p:sldLayoutId id="2147483978" r:id="rId26"/>
    <p:sldLayoutId id="2147483974" r:id="rId27"/>
    <p:sldLayoutId id="2147483975" r:id="rId28"/>
    <p:sldLayoutId id="2147483976" r:id="rId29"/>
    <p:sldLayoutId id="2147483977" r:id="rId30"/>
    <p:sldLayoutId id="2147483988" r:id="rId31"/>
    <p:sldLayoutId id="2147483989" r:id="rId32"/>
    <p:sldLayoutId id="2147483990" r:id="rId33"/>
    <p:sldLayoutId id="2147483991" r:id="rId34"/>
    <p:sldLayoutId id="2147483992" r:id="rId35"/>
    <p:sldLayoutId id="2147483993" r:id="rId36"/>
    <p:sldLayoutId id="2147483995" r:id="rId37"/>
    <p:sldLayoutId id="2147484002" r:id="rId38"/>
    <p:sldLayoutId id="2147484003" r:id="rId39"/>
    <p:sldLayoutId id="2147484004" r:id="rId40"/>
    <p:sldLayoutId id="2147483994" r:id="rId41"/>
    <p:sldLayoutId id="2147484005" r:id="rId42"/>
    <p:sldLayoutId id="2147484006" r:id="rId43"/>
    <p:sldLayoutId id="2147483979" r:id="rId44"/>
    <p:sldLayoutId id="2147483980" r:id="rId45"/>
    <p:sldLayoutId id="2147483981" r:id="rId46"/>
    <p:sldLayoutId id="2147483982" r:id="rId47"/>
    <p:sldLayoutId id="2147483983" r:id="rId48"/>
    <p:sldLayoutId id="2147483984" r:id="rId49"/>
    <p:sldLayoutId id="2147483985" r:id="rId50"/>
    <p:sldLayoutId id="2147483986" r:id="rId51"/>
    <p:sldLayoutId id="2147484008" r:id="rId52"/>
    <p:sldLayoutId id="2147484009" r:id="rId53"/>
    <p:sldLayoutId id="2147484010" r:id="rId54"/>
    <p:sldLayoutId id="2147484011" r:id="rId55"/>
    <p:sldLayoutId id="2147484012" r:id="rId56"/>
  </p:sldLayoutIdLst>
  <p:hf hdr="0" ftr="0" dt="0"/>
  <p:txStyles>
    <p:titleStyle>
      <a:lvl1pPr algn="l" defTabSz="914400" rtl="0" eaLnBrk="1" latinLnBrk="0" hangingPunct="1">
        <a:lnSpc>
          <a:spcPct val="90000"/>
        </a:lnSpc>
        <a:spcBef>
          <a:spcPct val="0"/>
        </a:spcBef>
        <a:buNone/>
        <a:defRPr sz="4200" kern="1200" cap="all" spc="100" baseline="0">
          <a:solidFill>
            <a:schemeClr val="tx1">
              <a:lumMod val="95000"/>
              <a:lumOff val="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ttagono 6">
            <a:extLst>
              <a:ext uri="{FF2B5EF4-FFF2-40B4-BE49-F238E27FC236}">
                <a16:creationId xmlns:a16="http://schemas.microsoft.com/office/drawing/2014/main" xmlns="" id="{12B87281-2FCA-44C5-BFC9-FD653787EFC4}"/>
              </a:ext>
            </a:extLst>
          </p:cNvPr>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 name="Segnaposto titolo 1">
            <a:extLst>
              <a:ext uri="{FF2B5EF4-FFF2-40B4-BE49-F238E27FC236}">
                <a16:creationId xmlns:a16="http://schemas.microsoft.com/office/drawing/2014/main" xmlns="" id="{090F41A2-6535-4CA6-81E4-026A5B56D9D7}"/>
              </a:ext>
            </a:extLst>
          </p:cNvPr>
          <p:cNvSpPr>
            <a:spLocks noGrp="1"/>
          </p:cNvSpPr>
          <p:nvPr>
            <p:ph type="title"/>
          </p:nvPr>
        </p:nvSpPr>
        <p:spPr>
          <a:xfrm>
            <a:off x="432000" y="432000"/>
            <a:ext cx="11340000" cy="432000"/>
          </a:xfrm>
          <a:prstGeom prst="rect">
            <a:avLst/>
          </a:prstGeom>
        </p:spPr>
        <p:txBody>
          <a:bodyPr vert="horz" lIns="0" tIns="0" rIns="0" bIns="0" rtlCol="0" anchor="ctr">
            <a:noAutofit/>
          </a:bodyPr>
          <a:lstStyle/>
          <a:p>
            <a:pPr rtl="0"/>
            <a:r>
              <a:rPr lang="it-IT"/>
              <a:t>Fare clic per modificare lo stile del titolo</a:t>
            </a:r>
          </a:p>
        </p:txBody>
      </p:sp>
      <p:sp>
        <p:nvSpPr>
          <p:cNvPr id="3" name="Segnaposto testo 2">
            <a:extLst>
              <a:ext uri="{FF2B5EF4-FFF2-40B4-BE49-F238E27FC236}">
                <a16:creationId xmlns:a16="http://schemas.microsoft.com/office/drawing/2014/main" xmlns="" id="{213AB95C-7DD4-4796-80E4-1B7466A2A037}"/>
              </a:ext>
            </a:extLst>
          </p:cNvPr>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rtl="0"/>
            <a:r>
              <a:rPr lang="it-IT"/>
              <a:t>Modifica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5" name="Segnaposto piè di pagina 4">
            <a:extLst>
              <a:ext uri="{FF2B5EF4-FFF2-40B4-BE49-F238E27FC236}">
                <a16:creationId xmlns:a16="http://schemas.microsoft.com/office/drawing/2014/main" xmlns="" id="{58879C91-B77F-4273-9A27-A3535FB889DB}"/>
              </a:ext>
            </a:extLst>
          </p:cNvPr>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pPr rtl="0"/>
            <a:r>
              <a:rPr lang="it-IT"/>
              <a:t>Aggiungere un piè di pagina</a:t>
            </a:r>
          </a:p>
        </p:txBody>
      </p:sp>
      <p:sp>
        <p:nvSpPr>
          <p:cNvPr id="6" name="Segnaposto numero diapositiva 5">
            <a:extLst>
              <a:ext uri="{FF2B5EF4-FFF2-40B4-BE49-F238E27FC236}">
                <a16:creationId xmlns:a16="http://schemas.microsoft.com/office/drawing/2014/main" xmlns="" id="{5ECA3099-A94F-4C3E-BC29-780EDD38F722}"/>
              </a:ext>
            </a:extLst>
          </p:cNvPr>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pPr rtl="0"/>
            <a:fld id="{19B51A1E-902D-48AF-9020-955120F399B6}" type="slidenum">
              <a:rPr lang="it-IT" smtClean="0"/>
              <a:pPr rtl="0"/>
              <a:t>‹N›</a:t>
            </a:fld>
            <a:endParaRPr lang="it-IT"/>
          </a:p>
        </p:txBody>
      </p:sp>
      <p:sp>
        <p:nvSpPr>
          <p:cNvPr id="9" name="Ovale 8">
            <a:extLst>
              <a:ext uri="{FF2B5EF4-FFF2-40B4-BE49-F238E27FC236}">
                <a16:creationId xmlns:a16="http://schemas.microsoft.com/office/drawing/2014/main" xmlns="" id="{B66BF03E-F48E-4C0A-9078-07AC4DDF896A}"/>
              </a:ext>
            </a:extLst>
          </p:cNvPr>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accent1"/>
              </a:solidFill>
            </a:endParaRPr>
          </a:p>
        </p:txBody>
      </p:sp>
      <p:sp>
        <p:nvSpPr>
          <p:cNvPr id="10" name="Ovale 9">
            <a:extLst>
              <a:ext uri="{FF2B5EF4-FFF2-40B4-BE49-F238E27FC236}">
                <a16:creationId xmlns:a16="http://schemas.microsoft.com/office/drawing/2014/main" xmlns="" id="{9F827500-FC74-463C-9312-BC59104AEBD6}"/>
              </a:ext>
            </a:extLst>
          </p:cNvPr>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1" name="Casella di testo 10">
            <a:extLst>
              <a:ext uri="{FF2B5EF4-FFF2-40B4-BE49-F238E27FC236}">
                <a16:creationId xmlns:a16="http://schemas.microsoft.com/office/drawing/2014/main" xmlns="" id="{110EE18F-610D-4230-BA82-4E5007401ADD}"/>
              </a:ext>
            </a:extLst>
          </p:cNvPr>
          <p:cNvSpPr txBox="1"/>
          <p:nvPr userDrawn="1"/>
        </p:nvSpPr>
        <p:spPr>
          <a:xfrm>
            <a:off x="8734570" y="6278857"/>
            <a:ext cx="2510557" cy="184666"/>
          </a:xfrm>
          <a:prstGeom prst="rect">
            <a:avLst/>
          </a:prstGeom>
          <a:noFill/>
        </p:spPr>
        <p:txBody>
          <a:bodyPr wrap="square" lIns="0" tIns="0" rIns="0" bIns="0" rtlCol="0">
            <a:noAutofit/>
          </a:bodyPr>
          <a:lstStyle/>
          <a:p>
            <a:pPr algn="r" rtl="0"/>
            <a:r>
              <a:rPr lang="it-IT" sz="1200">
                <a:solidFill>
                  <a:schemeClr val="tx2"/>
                </a:solidFill>
                <a:latin typeface="+mj-lt"/>
              </a:rPr>
              <a:t>Inserire qui il logo o il nome</a:t>
            </a:r>
          </a:p>
        </p:txBody>
      </p:sp>
      <p:sp>
        <p:nvSpPr>
          <p:cNvPr id="14" name="Ovale 13">
            <a:extLst>
              <a:ext uri="{FF2B5EF4-FFF2-40B4-BE49-F238E27FC236}">
                <a16:creationId xmlns:a16="http://schemas.microsoft.com/office/drawing/2014/main" xmlns="" id="{2AF375EA-F235-4EAA-A52F-D6BF0D6EDDCA}"/>
              </a:ext>
            </a:extLst>
          </p:cNvPr>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solidFill>
                <a:schemeClr val="accent1"/>
              </a:solidFill>
            </a:endParaRPr>
          </a:p>
        </p:txBody>
      </p:sp>
      <p:sp>
        <p:nvSpPr>
          <p:cNvPr id="18" name="Rettangolo 17">
            <a:extLst>
              <a:ext uri="{FF2B5EF4-FFF2-40B4-BE49-F238E27FC236}">
                <a16:creationId xmlns:a16="http://schemas.microsoft.com/office/drawing/2014/main" xmlns="" id="{7E3C8C5B-6356-4B7C-887C-A436D7DB4059}"/>
              </a:ext>
            </a:extLst>
          </p:cNvPr>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9" name="Rettangolo 18">
            <a:extLst>
              <a:ext uri="{FF2B5EF4-FFF2-40B4-BE49-F238E27FC236}">
                <a16:creationId xmlns:a16="http://schemas.microsoft.com/office/drawing/2014/main" xmlns="" id="{13120C00-0FF6-411F-B2D6-C625ED6BD241}"/>
              </a:ext>
            </a:extLst>
          </p:cNvPr>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0" name="Rettangolo 19">
            <a:extLst>
              <a:ext uri="{FF2B5EF4-FFF2-40B4-BE49-F238E27FC236}">
                <a16:creationId xmlns:a16="http://schemas.microsoft.com/office/drawing/2014/main" xmlns="" id="{2D142C1D-78E5-4AD5-BEF3-C015D6E3FEBD}"/>
              </a:ext>
            </a:extLst>
          </p:cNvPr>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1" name="Rettangolo 20">
            <a:extLst>
              <a:ext uri="{FF2B5EF4-FFF2-40B4-BE49-F238E27FC236}">
                <a16:creationId xmlns:a16="http://schemas.microsoft.com/office/drawing/2014/main" xmlns="" id="{300D9306-2240-47FF-AA2F-DC7C26A008A4}"/>
              </a:ext>
            </a:extLst>
          </p:cNvPr>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4" r:id="rId3"/>
    <p:sldLayoutId id="2147483650" r:id="rId4"/>
    <p:sldLayoutId id="2147483652" r:id="rId5"/>
    <p:sldLayoutId id="2147483656" r:id="rId6"/>
    <p:sldLayoutId id="2147483657" r:id="rId7"/>
    <p:sldLayoutId id="2147483685" r:id="rId8"/>
    <p:sldLayoutId id="2147483684" r:id="rId9"/>
    <p:sldLayoutId id="2147483683" r:id="rId10"/>
    <p:sldLayoutId id="2147483668" r:id="rId11"/>
    <p:sldLayoutId id="2147483682" r:id="rId12"/>
    <p:sldLayoutId id="2147483670" r:id="rId13"/>
    <p:sldLayoutId id="2147483653" r:id="rId14"/>
    <p:sldLayoutId id="2147483673" r:id="rId15"/>
    <p:sldLayoutId id="2147483674" r:id="rId16"/>
    <p:sldLayoutId id="2147483676" r:id="rId17"/>
    <p:sldLayoutId id="2147483677" r:id="rId18"/>
    <p:sldLayoutId id="2147483654" r:id="rId19"/>
    <p:sldLayoutId id="2147483660" r:id="rId20"/>
    <p:sldLayoutId id="2147483661" r:id="rId21"/>
    <p:sldLayoutId id="2147483678" r:id="rId22"/>
    <p:sldLayoutId id="2147483680" r:id="rId23"/>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5.xml"/><Relationship Id="rId1" Type="http://schemas.openxmlformats.org/officeDocument/2006/relationships/slideLayout" Target="../slideLayouts/slideLayout25.xml"/><Relationship Id="rId5" Type="http://schemas.openxmlformats.org/officeDocument/2006/relationships/image" Target="../media/image28.sv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5.xml"/><Relationship Id="rId6" Type="http://schemas.openxmlformats.org/officeDocument/2006/relationships/image" Target="../media/image32.svg"/><Relationship Id="rId5" Type="http://schemas.openxmlformats.org/officeDocument/2006/relationships/image" Target="../media/image29.png"/><Relationship Id="rId4" Type="http://schemas.openxmlformats.org/officeDocument/2006/relationships/image" Target="../media/image30.svg"/></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9.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4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40.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9.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xml"/><Relationship Id="rId1" Type="http://schemas.openxmlformats.org/officeDocument/2006/relationships/slideLayout" Target="../slideLayouts/slideLayout42.xml"/><Relationship Id="rId6" Type="http://schemas.openxmlformats.org/officeDocument/2006/relationships/image" Target="../media/image57.png"/><Relationship Id="rId5" Type="http://schemas.openxmlformats.org/officeDocument/2006/relationships/customXml" Target="../ink/ink1.xml"/><Relationship Id="rId4" Type="http://schemas.openxmlformats.org/officeDocument/2006/relationships/image" Target="../media/image53.jpeg"/></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 name="Segnaposto immagine 19" descr="Primo piano di un albero&#10;&#10;Descrizione generata con affidabilità elevata">
            <a:extLst>
              <a:ext uri="{FF2B5EF4-FFF2-40B4-BE49-F238E27FC236}">
                <a16:creationId xmlns:a16="http://schemas.microsoft.com/office/drawing/2014/main" xmlns="" id="{3072B96B-8E35-4D15-80A0-1DD4745F75B5}"/>
              </a:ext>
            </a:extLst>
          </p:cNvPr>
          <p:cNvPicPr>
            <a:picLocks noGrp="1" noChangeAspect="1"/>
          </p:cNvPicPr>
          <p:nvPr>
            <p:ph type="pic" sz="quarter" idx="12"/>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olo 5">
            <a:extLst>
              <a:ext uri="{FF2B5EF4-FFF2-40B4-BE49-F238E27FC236}">
                <a16:creationId xmlns:a16="http://schemas.microsoft.com/office/drawing/2014/main" xmlns="" id="{2E3EA56B-BEB0-4656-A20B-D15F03B7ACA1}"/>
              </a:ext>
            </a:extLst>
          </p:cNvPr>
          <p:cNvSpPr>
            <a:spLocks noGrp="1"/>
          </p:cNvSpPr>
          <p:nvPr>
            <p:ph type="ctrTitle"/>
          </p:nvPr>
        </p:nvSpPr>
        <p:spPr>
          <a:xfrm>
            <a:off x="0" y="1481111"/>
            <a:ext cx="6802525" cy="2674911"/>
          </a:xfrm>
        </p:spPr>
        <p:txBody>
          <a:bodyPr rtlCol="0"/>
          <a:lstStyle/>
          <a:p>
            <a:r>
              <a:rPr lang="it-IT" sz="5400"/>
              <a:t>Project Work Blockchain BioItalia</a:t>
            </a:r>
            <a:r>
              <a:rPr lang="it-IT" sz="4400"/>
              <a:t/>
            </a:r>
            <a:br>
              <a:rPr lang="it-IT" sz="4400"/>
            </a:br>
            <a:r>
              <a:rPr lang="it-IT" sz="3600"/>
              <a:t>Corso Base Alta Formazione </a:t>
            </a:r>
            <a:r>
              <a:rPr lang="it-IT" sz="2400"/>
              <a:t>Università Federico II di Napoli</a:t>
            </a:r>
          </a:p>
        </p:txBody>
      </p:sp>
      <p:sp>
        <p:nvSpPr>
          <p:cNvPr id="7" name="Sottotitolo 6">
            <a:extLst>
              <a:ext uri="{FF2B5EF4-FFF2-40B4-BE49-F238E27FC236}">
                <a16:creationId xmlns:a16="http://schemas.microsoft.com/office/drawing/2014/main" xmlns="" id="{DA0FE6D5-D475-4CBB-A6C2-E3D991A36891}"/>
              </a:ext>
            </a:extLst>
          </p:cNvPr>
          <p:cNvSpPr>
            <a:spLocks noGrp="1"/>
          </p:cNvSpPr>
          <p:nvPr>
            <p:ph type="subTitle" idx="1"/>
          </p:nvPr>
        </p:nvSpPr>
        <p:spPr>
          <a:xfrm>
            <a:off x="0" y="4153578"/>
            <a:ext cx="6802525" cy="2235147"/>
          </a:xfrm>
        </p:spPr>
        <p:txBody>
          <a:bodyPr vert="horz" lIns="432000" tIns="144000" rIns="0" bIns="0" rtlCol="0" anchor="t">
            <a:noAutofit/>
          </a:bodyPr>
          <a:lstStyle/>
          <a:p>
            <a:r>
              <a:rPr lang="it-IT">
                <a:cs typeface="Calibri Light"/>
              </a:rPr>
              <a:t>Autori:</a:t>
            </a:r>
          </a:p>
          <a:p>
            <a:r>
              <a:rPr lang="it-IT">
                <a:cs typeface="Calibri Light"/>
              </a:rPr>
              <a:t>Diego Colombatto</a:t>
            </a:r>
          </a:p>
          <a:p>
            <a:r>
              <a:rPr lang="it-IT">
                <a:cs typeface="Calibri Light"/>
              </a:rPr>
              <a:t>Francesco Cortese</a:t>
            </a:r>
          </a:p>
          <a:p>
            <a:r>
              <a:rPr lang="it-IT">
                <a:cs typeface="Calibri Light"/>
              </a:rPr>
              <a:t>Roberto Silvestri</a:t>
            </a:r>
          </a:p>
          <a:p>
            <a:r>
              <a:rPr lang="it-IT">
                <a:cs typeface="Calibri Light"/>
              </a:rPr>
              <a:t>Mariano Astarita</a:t>
            </a:r>
          </a:p>
        </p:txBody>
      </p:sp>
      <p:sp>
        <p:nvSpPr>
          <p:cNvPr id="47" name="Figura a mano libera: Forma 46" title="forma geometrica">
            <a:extLst>
              <a:ext uri="{FF2B5EF4-FFF2-40B4-BE49-F238E27FC236}">
                <a16:creationId xmlns:a16="http://schemas.microsoft.com/office/drawing/2014/main" xmlns="" id="{B6D0B8EE-8E06-4051-87BF-62C153F3FBBB}"/>
              </a:ext>
            </a:extLst>
          </p:cNvPr>
          <p:cNvSpPr/>
          <p:nvPr/>
        </p:nvSpPr>
        <p:spPr>
          <a:xfrm rot="4308689">
            <a:off x="5269765" y="1275138"/>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Tree>
    <p:extLst>
      <p:ext uri="{BB962C8B-B14F-4D97-AF65-F5344CB8AC3E}">
        <p14:creationId xmlns:p14="http://schemas.microsoft.com/office/powerpoint/2010/main" val="1128360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xmlns="" id="{9EDC2B58-C43A-444D-BEC8-675A541A6816}"/>
              </a:ext>
            </a:extLst>
          </p:cNvPr>
          <p:cNvSpPr/>
          <p:nvPr/>
        </p:nvSpPr>
        <p:spPr>
          <a:xfrm>
            <a:off x="9081911" y="6038614"/>
            <a:ext cx="2165585" cy="453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contenuto 1">
            <a:extLst>
              <a:ext uri="{FF2B5EF4-FFF2-40B4-BE49-F238E27FC236}">
                <a16:creationId xmlns:a16="http://schemas.microsoft.com/office/drawing/2014/main" xmlns="" id="{9EA0247B-8A90-4959-A937-7E9D42A50B34}"/>
              </a:ext>
            </a:extLst>
          </p:cNvPr>
          <p:cNvSpPr>
            <a:spLocks noGrp="1"/>
          </p:cNvSpPr>
          <p:nvPr>
            <p:ph idx="1"/>
          </p:nvPr>
        </p:nvSpPr>
        <p:spPr>
          <a:xfrm>
            <a:off x="432000" y="1152000"/>
            <a:ext cx="11340000" cy="5108025"/>
          </a:xfrm>
        </p:spPr>
        <p:txBody>
          <a:bodyPr vert="horz" lIns="0" tIns="0" rIns="0" bIns="0" rtlCol="0" anchor="t">
            <a:noAutofit/>
          </a:bodyPr>
          <a:lstStyle/>
          <a:p>
            <a:pPr indent="-228600"/>
            <a:r>
              <a:rPr lang="en-US" sz="1400">
                <a:solidFill>
                  <a:schemeClr val="tx1"/>
                </a:solidFill>
                <a:ea typeface="+mn-lt"/>
                <a:cs typeface="+mn-lt"/>
              </a:rPr>
              <a:t>La </a:t>
            </a:r>
            <a:r>
              <a:rPr lang="en-US" sz="1400" err="1">
                <a:solidFill>
                  <a:schemeClr val="tx1"/>
                </a:solidFill>
                <a:ea typeface="+mn-lt"/>
                <a:cs typeface="+mn-lt"/>
              </a:rPr>
              <a:t>struttura</a:t>
            </a:r>
            <a:r>
              <a:rPr lang="en-US" sz="1400">
                <a:solidFill>
                  <a:schemeClr val="tx1"/>
                </a:solidFill>
                <a:ea typeface="+mn-lt"/>
                <a:cs typeface="+mn-lt"/>
              </a:rPr>
              <a:t> rigida e </a:t>
            </a:r>
            <a:r>
              <a:rPr lang="en-US" sz="1400" err="1">
                <a:solidFill>
                  <a:schemeClr val="tx1"/>
                </a:solidFill>
                <a:ea typeface="+mn-lt"/>
                <a:cs typeface="+mn-lt"/>
              </a:rPr>
              <a:t>interconnessa</a:t>
            </a:r>
            <a:r>
              <a:rPr lang="en-US" sz="1400">
                <a:solidFill>
                  <a:schemeClr val="tx1"/>
                </a:solidFill>
                <a:ea typeface="+mn-lt"/>
                <a:cs typeface="+mn-lt"/>
              </a:rPr>
              <a:t> </a:t>
            </a:r>
            <a:r>
              <a:rPr lang="en-US" sz="1400" err="1">
                <a:solidFill>
                  <a:schemeClr val="tx1"/>
                </a:solidFill>
                <a:ea typeface="+mn-lt"/>
                <a:cs typeface="+mn-lt"/>
              </a:rPr>
              <a:t>dei</a:t>
            </a:r>
            <a:r>
              <a:rPr lang="en-US" sz="1400">
                <a:solidFill>
                  <a:schemeClr val="tx1"/>
                </a:solidFill>
                <a:ea typeface="+mn-lt"/>
                <a:cs typeface="+mn-lt"/>
              </a:rPr>
              <a:t> </a:t>
            </a:r>
            <a:r>
              <a:rPr lang="en-US" sz="1400" err="1">
                <a:solidFill>
                  <a:schemeClr val="tx1"/>
                </a:solidFill>
                <a:ea typeface="+mn-lt"/>
                <a:cs typeface="+mn-lt"/>
              </a:rPr>
              <a:t>dati</a:t>
            </a:r>
            <a:r>
              <a:rPr lang="en-US" sz="1400">
                <a:solidFill>
                  <a:schemeClr val="tx1"/>
                </a:solidFill>
                <a:ea typeface="+mn-lt"/>
                <a:cs typeface="+mn-lt"/>
              </a:rPr>
              <a:t>. Data la </a:t>
            </a:r>
            <a:r>
              <a:rPr lang="en-US" sz="1400" err="1">
                <a:solidFill>
                  <a:schemeClr val="tx1"/>
                </a:solidFill>
                <a:ea typeface="+mn-lt"/>
                <a:cs typeface="+mn-lt"/>
              </a:rPr>
              <a:t>struttura</a:t>
            </a:r>
            <a:r>
              <a:rPr lang="en-US" sz="1400">
                <a:solidFill>
                  <a:schemeClr val="tx1"/>
                </a:solidFill>
                <a:ea typeface="+mn-lt"/>
                <a:cs typeface="+mn-lt"/>
              </a:rPr>
              <a:t> a </a:t>
            </a:r>
            <a:r>
              <a:rPr lang="en-US" sz="1400" err="1">
                <a:solidFill>
                  <a:schemeClr val="tx1"/>
                </a:solidFill>
                <a:ea typeface="+mn-lt"/>
                <a:cs typeface="+mn-lt"/>
              </a:rPr>
              <a:t>blocchi</a:t>
            </a:r>
            <a:r>
              <a:rPr lang="en-US" sz="1400">
                <a:solidFill>
                  <a:schemeClr val="tx1"/>
                </a:solidFill>
                <a:ea typeface="+mn-lt"/>
                <a:cs typeface="+mn-lt"/>
              </a:rPr>
              <a:t> </a:t>
            </a:r>
            <a:r>
              <a:rPr lang="en-US" sz="1400" err="1">
                <a:solidFill>
                  <a:schemeClr val="tx1"/>
                </a:solidFill>
                <a:ea typeface="+mn-lt"/>
                <a:cs typeface="+mn-lt"/>
              </a:rPr>
              <a:t>si</a:t>
            </a:r>
            <a:r>
              <a:rPr lang="en-US" sz="1400">
                <a:solidFill>
                  <a:schemeClr val="tx1"/>
                </a:solidFill>
                <a:ea typeface="+mn-lt"/>
                <a:cs typeface="+mn-lt"/>
              </a:rPr>
              <a:t> </a:t>
            </a:r>
            <a:r>
              <a:rPr lang="en-US" sz="1400" err="1">
                <a:solidFill>
                  <a:schemeClr val="tx1"/>
                </a:solidFill>
                <a:ea typeface="+mn-lt"/>
                <a:cs typeface="+mn-lt"/>
              </a:rPr>
              <a:t>rende</a:t>
            </a:r>
            <a:r>
              <a:rPr lang="en-US" sz="1400">
                <a:solidFill>
                  <a:schemeClr val="tx1"/>
                </a:solidFill>
                <a:ea typeface="+mn-lt"/>
                <a:cs typeface="+mn-lt"/>
              </a:rPr>
              <a:t> </a:t>
            </a:r>
            <a:r>
              <a:rPr lang="en-US" sz="1400" err="1">
                <a:solidFill>
                  <a:schemeClr val="tx1"/>
                </a:solidFill>
                <a:ea typeface="+mn-lt"/>
                <a:cs typeface="+mn-lt"/>
              </a:rPr>
              <a:t>immediatamente</a:t>
            </a:r>
            <a:r>
              <a:rPr lang="en-US" sz="1400">
                <a:solidFill>
                  <a:schemeClr val="tx1"/>
                </a:solidFill>
                <a:ea typeface="+mn-lt"/>
                <a:cs typeface="+mn-lt"/>
              </a:rPr>
              <a:t> </a:t>
            </a:r>
            <a:r>
              <a:rPr lang="en-US" sz="1400" err="1">
                <a:solidFill>
                  <a:schemeClr val="tx1"/>
                </a:solidFill>
                <a:ea typeface="+mn-lt"/>
                <a:cs typeface="+mn-lt"/>
              </a:rPr>
              <a:t>evidente</a:t>
            </a:r>
            <a:r>
              <a:rPr lang="en-US" sz="1400">
                <a:solidFill>
                  <a:schemeClr val="tx1"/>
                </a:solidFill>
                <a:ea typeface="+mn-lt"/>
                <a:cs typeface="+mn-lt"/>
              </a:rPr>
              <a:t> </a:t>
            </a:r>
            <a:r>
              <a:rPr lang="en-US" sz="1400" err="1">
                <a:solidFill>
                  <a:schemeClr val="tx1"/>
                </a:solidFill>
                <a:ea typeface="+mn-lt"/>
                <a:cs typeface="+mn-lt"/>
              </a:rPr>
              <a:t>l’alterazione</a:t>
            </a:r>
            <a:r>
              <a:rPr lang="en-US" sz="1400">
                <a:solidFill>
                  <a:schemeClr val="tx1"/>
                </a:solidFill>
                <a:ea typeface="+mn-lt"/>
                <a:cs typeface="+mn-lt"/>
              </a:rPr>
              <a:t> di un </a:t>
            </a:r>
            <a:r>
              <a:rPr lang="en-US" sz="1400" err="1">
                <a:solidFill>
                  <a:schemeClr val="tx1"/>
                </a:solidFill>
                <a:ea typeface="+mn-lt"/>
                <a:cs typeface="+mn-lt"/>
              </a:rPr>
              <a:t>dato</a:t>
            </a:r>
            <a:r>
              <a:rPr lang="en-US" sz="1400">
                <a:solidFill>
                  <a:schemeClr val="tx1"/>
                </a:solidFill>
                <a:ea typeface="+mn-lt"/>
                <a:cs typeface="+mn-lt"/>
              </a:rPr>
              <a:t>, </a:t>
            </a:r>
            <a:r>
              <a:rPr lang="en-US" sz="1400" err="1">
                <a:solidFill>
                  <a:schemeClr val="tx1"/>
                </a:solidFill>
                <a:ea typeface="+mn-lt"/>
                <a:cs typeface="+mn-lt"/>
              </a:rPr>
              <a:t>poiché</a:t>
            </a:r>
            <a:r>
              <a:rPr lang="en-US" sz="1400">
                <a:solidFill>
                  <a:schemeClr val="tx1"/>
                </a:solidFill>
                <a:ea typeface="+mn-lt"/>
                <a:cs typeface="+mn-lt"/>
              </a:rPr>
              <a:t> </a:t>
            </a:r>
            <a:r>
              <a:rPr lang="en-US" sz="1400" err="1">
                <a:solidFill>
                  <a:schemeClr val="tx1"/>
                </a:solidFill>
                <a:ea typeface="+mn-lt"/>
                <a:cs typeface="+mn-lt"/>
              </a:rPr>
              <a:t>i</a:t>
            </a:r>
            <a:r>
              <a:rPr lang="en-US" sz="1400">
                <a:solidFill>
                  <a:schemeClr val="tx1"/>
                </a:solidFill>
                <a:ea typeface="+mn-lt"/>
                <a:cs typeface="+mn-lt"/>
              </a:rPr>
              <a:t> </a:t>
            </a:r>
            <a:r>
              <a:rPr lang="en-US" sz="1400" err="1">
                <a:solidFill>
                  <a:schemeClr val="tx1"/>
                </a:solidFill>
                <a:ea typeface="+mn-lt"/>
                <a:cs typeface="+mn-lt"/>
              </a:rPr>
              <a:t>blocchi</a:t>
            </a:r>
            <a:r>
              <a:rPr lang="en-US" sz="1400">
                <a:solidFill>
                  <a:schemeClr val="tx1"/>
                </a:solidFill>
                <a:ea typeface="+mn-lt"/>
                <a:cs typeface="+mn-lt"/>
              </a:rPr>
              <a:t> </a:t>
            </a:r>
            <a:r>
              <a:rPr lang="en-US" sz="1400" err="1">
                <a:solidFill>
                  <a:schemeClr val="tx1"/>
                </a:solidFill>
                <a:ea typeface="+mn-lt"/>
                <a:cs typeface="+mn-lt"/>
              </a:rPr>
              <a:t>che</a:t>
            </a:r>
            <a:r>
              <a:rPr lang="en-US" sz="1400">
                <a:solidFill>
                  <a:schemeClr val="tx1"/>
                </a:solidFill>
                <a:ea typeface="+mn-lt"/>
                <a:cs typeface="+mn-lt"/>
              </a:rPr>
              <a:t> </a:t>
            </a:r>
            <a:r>
              <a:rPr lang="en-US" sz="1400" err="1">
                <a:solidFill>
                  <a:schemeClr val="tx1"/>
                </a:solidFill>
                <a:ea typeface="+mn-lt"/>
                <a:cs typeface="+mn-lt"/>
              </a:rPr>
              <a:t>costituiscono</a:t>
            </a:r>
            <a:r>
              <a:rPr lang="en-US" sz="1400">
                <a:solidFill>
                  <a:schemeClr val="tx1"/>
                </a:solidFill>
                <a:ea typeface="+mn-lt"/>
                <a:cs typeface="+mn-lt"/>
              </a:rPr>
              <a:t> il </a:t>
            </a:r>
            <a:r>
              <a:rPr lang="en-US" sz="1400" err="1">
                <a:solidFill>
                  <a:schemeClr val="tx1"/>
                </a:solidFill>
                <a:ea typeface="+mn-lt"/>
                <a:cs typeface="+mn-lt"/>
              </a:rPr>
              <a:t>registro</a:t>
            </a:r>
            <a:r>
              <a:rPr lang="en-US" sz="1400">
                <a:solidFill>
                  <a:schemeClr val="tx1"/>
                </a:solidFill>
                <a:ea typeface="+mn-lt"/>
                <a:cs typeface="+mn-lt"/>
              </a:rPr>
              <a:t> </a:t>
            </a:r>
            <a:r>
              <a:rPr lang="en-US" sz="1400" err="1">
                <a:solidFill>
                  <a:schemeClr val="tx1"/>
                </a:solidFill>
                <a:ea typeface="+mn-lt"/>
                <a:cs typeface="+mn-lt"/>
              </a:rPr>
              <a:t>distribuito</a:t>
            </a:r>
            <a:r>
              <a:rPr lang="en-US" sz="1400">
                <a:solidFill>
                  <a:schemeClr val="tx1"/>
                </a:solidFill>
                <a:ea typeface="+mn-lt"/>
                <a:cs typeface="+mn-lt"/>
              </a:rPr>
              <a:t> </a:t>
            </a:r>
            <a:r>
              <a:rPr lang="en-US" sz="1400" err="1">
                <a:solidFill>
                  <a:schemeClr val="tx1"/>
                </a:solidFill>
                <a:ea typeface="+mn-lt"/>
                <a:cs typeface="+mn-lt"/>
              </a:rPr>
              <a:t>hanno</a:t>
            </a:r>
            <a:r>
              <a:rPr lang="en-US" sz="1400">
                <a:solidFill>
                  <a:schemeClr val="tx1"/>
                </a:solidFill>
                <a:ea typeface="+mn-lt"/>
                <a:cs typeface="+mn-lt"/>
              </a:rPr>
              <a:t> al </a:t>
            </a:r>
            <a:r>
              <a:rPr lang="en-US" sz="1400" err="1">
                <a:solidFill>
                  <a:schemeClr val="tx1"/>
                </a:solidFill>
                <a:ea typeface="+mn-lt"/>
                <a:cs typeface="+mn-lt"/>
              </a:rPr>
              <a:t>loro</a:t>
            </a:r>
            <a:r>
              <a:rPr lang="en-US" sz="1400">
                <a:solidFill>
                  <a:schemeClr val="tx1"/>
                </a:solidFill>
                <a:ea typeface="+mn-lt"/>
                <a:cs typeface="+mn-lt"/>
              </a:rPr>
              <a:t> </a:t>
            </a:r>
            <a:r>
              <a:rPr lang="en-US" sz="1400" err="1">
                <a:solidFill>
                  <a:schemeClr val="tx1"/>
                </a:solidFill>
                <a:ea typeface="+mn-lt"/>
                <a:cs typeface="+mn-lt"/>
              </a:rPr>
              <a:t>interno</a:t>
            </a:r>
            <a:r>
              <a:rPr lang="en-US" sz="1400">
                <a:solidFill>
                  <a:schemeClr val="tx1"/>
                </a:solidFill>
                <a:ea typeface="+mn-lt"/>
                <a:cs typeface="+mn-lt"/>
              </a:rPr>
              <a:t> </a:t>
            </a:r>
            <a:r>
              <a:rPr lang="en-US" sz="1400" err="1">
                <a:solidFill>
                  <a:schemeClr val="tx1"/>
                </a:solidFill>
                <a:ea typeface="+mn-lt"/>
                <a:cs typeface="+mn-lt"/>
              </a:rPr>
              <a:t>dati</a:t>
            </a:r>
            <a:r>
              <a:rPr lang="en-US" sz="1400">
                <a:solidFill>
                  <a:schemeClr val="tx1"/>
                </a:solidFill>
                <a:ea typeface="+mn-lt"/>
                <a:cs typeface="+mn-lt"/>
              </a:rPr>
              <a:t> e/o </a:t>
            </a:r>
            <a:r>
              <a:rPr lang="en-US" sz="1400" err="1">
                <a:solidFill>
                  <a:schemeClr val="tx1"/>
                </a:solidFill>
                <a:ea typeface="+mn-lt"/>
                <a:cs typeface="+mn-lt"/>
              </a:rPr>
              <a:t>transazioni</a:t>
            </a:r>
            <a:r>
              <a:rPr lang="en-US" sz="1400">
                <a:solidFill>
                  <a:schemeClr val="tx1"/>
                </a:solidFill>
                <a:ea typeface="+mn-lt"/>
                <a:cs typeface="+mn-lt"/>
              </a:rPr>
              <a:t>, </a:t>
            </a:r>
            <a:r>
              <a:rPr lang="en-US" sz="1400" err="1">
                <a:solidFill>
                  <a:schemeClr val="tx1"/>
                </a:solidFill>
                <a:ea typeface="+mn-lt"/>
                <a:cs typeface="+mn-lt"/>
              </a:rPr>
              <a:t>ogni</a:t>
            </a:r>
            <a:r>
              <a:rPr lang="en-US" sz="1400">
                <a:solidFill>
                  <a:schemeClr val="tx1"/>
                </a:solidFill>
                <a:ea typeface="+mn-lt"/>
                <a:cs typeface="+mn-lt"/>
              </a:rPr>
              <a:t> </a:t>
            </a:r>
            <a:r>
              <a:rPr lang="en-US" sz="1400" err="1">
                <a:solidFill>
                  <a:schemeClr val="tx1"/>
                </a:solidFill>
                <a:ea typeface="+mn-lt"/>
                <a:cs typeface="+mn-lt"/>
              </a:rPr>
              <a:t>singola</a:t>
            </a:r>
            <a:r>
              <a:rPr lang="en-US" sz="1400">
                <a:solidFill>
                  <a:schemeClr val="tx1"/>
                </a:solidFill>
                <a:ea typeface="+mn-lt"/>
                <a:cs typeface="+mn-lt"/>
              </a:rPr>
              <a:t> </a:t>
            </a:r>
            <a:r>
              <a:rPr lang="en-US" sz="1400" err="1">
                <a:solidFill>
                  <a:schemeClr val="tx1"/>
                </a:solidFill>
                <a:ea typeface="+mn-lt"/>
                <a:cs typeface="+mn-lt"/>
              </a:rPr>
              <a:t>transazione</a:t>
            </a:r>
            <a:r>
              <a:rPr lang="en-US" sz="1400">
                <a:solidFill>
                  <a:schemeClr val="tx1"/>
                </a:solidFill>
                <a:ea typeface="+mn-lt"/>
                <a:cs typeface="+mn-lt"/>
              </a:rPr>
              <a:t>/</a:t>
            </a:r>
            <a:r>
              <a:rPr lang="en-US" sz="1400" err="1">
                <a:solidFill>
                  <a:schemeClr val="tx1"/>
                </a:solidFill>
                <a:ea typeface="+mn-lt"/>
                <a:cs typeface="+mn-lt"/>
              </a:rPr>
              <a:t>dato</a:t>
            </a:r>
            <a:r>
              <a:rPr lang="en-US" sz="1400">
                <a:solidFill>
                  <a:schemeClr val="tx1"/>
                </a:solidFill>
                <a:ea typeface="+mn-lt"/>
                <a:cs typeface="+mn-lt"/>
              </a:rPr>
              <a:t> </a:t>
            </a:r>
            <a:r>
              <a:rPr lang="en-US" sz="1400" err="1">
                <a:solidFill>
                  <a:schemeClr val="tx1"/>
                </a:solidFill>
                <a:ea typeface="+mn-lt"/>
                <a:cs typeface="+mn-lt"/>
              </a:rPr>
              <a:t>che</a:t>
            </a:r>
            <a:r>
              <a:rPr lang="en-US" sz="1400">
                <a:solidFill>
                  <a:schemeClr val="tx1"/>
                </a:solidFill>
                <a:ea typeface="+mn-lt"/>
                <a:cs typeface="+mn-lt"/>
              </a:rPr>
              <a:t> </a:t>
            </a:r>
            <a:r>
              <a:rPr lang="en-US" sz="1400" err="1">
                <a:solidFill>
                  <a:schemeClr val="tx1"/>
                </a:solidFill>
                <a:ea typeface="+mn-lt"/>
                <a:cs typeface="+mn-lt"/>
              </a:rPr>
              <a:t>prenderà</a:t>
            </a:r>
            <a:r>
              <a:rPr lang="en-US" sz="1400">
                <a:solidFill>
                  <a:schemeClr val="tx1"/>
                </a:solidFill>
                <a:ea typeface="+mn-lt"/>
                <a:cs typeface="+mn-lt"/>
              </a:rPr>
              <a:t> </a:t>
            </a:r>
            <a:r>
              <a:rPr lang="en-US" sz="1400" err="1">
                <a:solidFill>
                  <a:schemeClr val="tx1"/>
                </a:solidFill>
                <a:ea typeface="+mn-lt"/>
                <a:cs typeface="+mn-lt"/>
              </a:rPr>
              <a:t>parte</a:t>
            </a:r>
            <a:r>
              <a:rPr lang="en-US" sz="1400">
                <a:solidFill>
                  <a:schemeClr val="tx1"/>
                </a:solidFill>
                <a:ea typeface="+mn-lt"/>
                <a:cs typeface="+mn-lt"/>
              </a:rPr>
              <a:t> al </a:t>
            </a:r>
            <a:r>
              <a:rPr lang="en-US" sz="1400" err="1">
                <a:solidFill>
                  <a:schemeClr val="tx1"/>
                </a:solidFill>
                <a:ea typeface="+mn-lt"/>
                <a:cs typeface="+mn-lt"/>
              </a:rPr>
              <a:t>blocco</a:t>
            </a:r>
            <a:r>
              <a:rPr lang="en-US" sz="1400">
                <a:solidFill>
                  <a:schemeClr val="tx1"/>
                </a:solidFill>
                <a:ea typeface="+mn-lt"/>
                <a:cs typeface="+mn-lt"/>
              </a:rPr>
              <a:t> in prima </a:t>
            </a:r>
            <a:r>
              <a:rPr lang="en-US" sz="1400" err="1">
                <a:solidFill>
                  <a:schemeClr val="tx1"/>
                </a:solidFill>
                <a:ea typeface="+mn-lt"/>
                <a:cs typeface="+mn-lt"/>
              </a:rPr>
              <a:t>istanza</a:t>
            </a:r>
            <a:r>
              <a:rPr lang="en-US" sz="1400">
                <a:solidFill>
                  <a:schemeClr val="tx1"/>
                </a:solidFill>
                <a:ea typeface="+mn-lt"/>
                <a:cs typeface="+mn-lt"/>
              </a:rPr>
              <a:t> </a:t>
            </a:r>
            <a:r>
              <a:rPr lang="en-US" sz="1400" err="1">
                <a:solidFill>
                  <a:schemeClr val="tx1"/>
                </a:solidFill>
                <a:ea typeface="+mn-lt"/>
                <a:cs typeface="+mn-lt"/>
              </a:rPr>
              <a:t>verrà</a:t>
            </a:r>
            <a:r>
              <a:rPr lang="en-US" sz="1400">
                <a:solidFill>
                  <a:schemeClr val="tx1"/>
                </a:solidFill>
                <a:ea typeface="+mn-lt"/>
                <a:cs typeface="+mn-lt"/>
              </a:rPr>
              <a:t> </a:t>
            </a:r>
            <a:r>
              <a:rPr lang="en-US" sz="1400" err="1">
                <a:solidFill>
                  <a:schemeClr val="tx1"/>
                </a:solidFill>
                <a:ea typeface="+mn-lt"/>
                <a:cs typeface="+mn-lt"/>
              </a:rPr>
              <a:t>verificata</a:t>
            </a:r>
            <a:r>
              <a:rPr lang="en-US" sz="1400">
                <a:solidFill>
                  <a:schemeClr val="tx1"/>
                </a:solidFill>
                <a:ea typeface="+mn-lt"/>
                <a:cs typeface="+mn-lt"/>
              </a:rPr>
              <a:t> e </a:t>
            </a:r>
            <a:r>
              <a:rPr lang="en-US" sz="1400" err="1">
                <a:solidFill>
                  <a:schemeClr val="tx1"/>
                </a:solidFill>
                <a:ea typeface="+mn-lt"/>
                <a:cs typeface="+mn-lt"/>
              </a:rPr>
              <a:t>validata</a:t>
            </a:r>
            <a:r>
              <a:rPr lang="en-US" sz="1400">
                <a:solidFill>
                  <a:schemeClr val="tx1"/>
                </a:solidFill>
                <a:ea typeface="+mn-lt"/>
                <a:cs typeface="+mn-lt"/>
              </a:rPr>
              <a:t> </a:t>
            </a:r>
            <a:r>
              <a:rPr lang="en-US" sz="1400" err="1">
                <a:solidFill>
                  <a:schemeClr val="tx1"/>
                </a:solidFill>
                <a:ea typeface="+mn-lt"/>
                <a:cs typeface="+mn-lt"/>
              </a:rPr>
              <a:t>dagli</a:t>
            </a:r>
            <a:r>
              <a:rPr lang="en-US" sz="1400">
                <a:solidFill>
                  <a:schemeClr val="tx1"/>
                </a:solidFill>
                <a:ea typeface="+mn-lt"/>
                <a:cs typeface="+mn-lt"/>
              </a:rPr>
              <a:t> </a:t>
            </a:r>
            <a:r>
              <a:rPr lang="en-US" sz="1400" err="1">
                <a:solidFill>
                  <a:schemeClr val="tx1"/>
                </a:solidFill>
                <a:ea typeface="+mn-lt"/>
                <a:cs typeface="+mn-lt"/>
              </a:rPr>
              <a:t>altri</a:t>
            </a:r>
            <a:r>
              <a:rPr lang="en-US" sz="1400">
                <a:solidFill>
                  <a:schemeClr val="tx1"/>
                </a:solidFill>
                <a:ea typeface="+mn-lt"/>
                <a:cs typeface="+mn-lt"/>
              </a:rPr>
              <a:t> nodi </a:t>
            </a:r>
            <a:r>
              <a:rPr lang="en-US" sz="1400" err="1">
                <a:solidFill>
                  <a:schemeClr val="tx1"/>
                </a:solidFill>
                <a:ea typeface="+mn-lt"/>
                <a:cs typeface="+mn-lt"/>
              </a:rPr>
              <a:t>della</a:t>
            </a:r>
            <a:r>
              <a:rPr lang="en-US" sz="1400">
                <a:solidFill>
                  <a:schemeClr val="tx1"/>
                </a:solidFill>
                <a:ea typeface="+mn-lt"/>
                <a:cs typeface="+mn-lt"/>
              </a:rPr>
              <a:t> rete, secondo un </a:t>
            </a:r>
            <a:r>
              <a:rPr lang="en-US" sz="1400" err="1">
                <a:solidFill>
                  <a:schemeClr val="tx1"/>
                </a:solidFill>
                <a:ea typeface="+mn-lt"/>
                <a:cs typeface="+mn-lt"/>
              </a:rPr>
              <a:t>protocollo</a:t>
            </a:r>
            <a:r>
              <a:rPr lang="en-US" sz="1400">
                <a:solidFill>
                  <a:schemeClr val="tx1"/>
                </a:solidFill>
                <a:ea typeface="+mn-lt"/>
                <a:cs typeface="+mn-lt"/>
              </a:rPr>
              <a:t>/script, per poi </a:t>
            </a:r>
            <a:r>
              <a:rPr lang="en-US" sz="1400" err="1">
                <a:solidFill>
                  <a:schemeClr val="tx1"/>
                </a:solidFill>
                <a:ea typeface="+mn-lt"/>
                <a:cs typeface="+mn-lt"/>
              </a:rPr>
              <a:t>essere</a:t>
            </a:r>
            <a:r>
              <a:rPr lang="en-US" sz="1400">
                <a:solidFill>
                  <a:schemeClr val="tx1"/>
                </a:solidFill>
                <a:ea typeface="+mn-lt"/>
                <a:cs typeface="+mn-lt"/>
              </a:rPr>
              <a:t> </a:t>
            </a:r>
            <a:r>
              <a:rPr lang="en-US" sz="1400" err="1">
                <a:solidFill>
                  <a:schemeClr val="tx1"/>
                </a:solidFill>
                <a:ea typeface="+mn-lt"/>
                <a:cs typeface="+mn-lt"/>
              </a:rPr>
              <a:t>crittografata</a:t>
            </a:r>
            <a:r>
              <a:rPr lang="en-US" sz="1400">
                <a:solidFill>
                  <a:schemeClr val="tx1"/>
                </a:solidFill>
                <a:ea typeface="+mn-lt"/>
                <a:cs typeface="+mn-lt"/>
              </a:rPr>
              <a:t> con la </a:t>
            </a:r>
            <a:r>
              <a:rPr lang="en-US" sz="1400" err="1">
                <a:solidFill>
                  <a:schemeClr val="tx1"/>
                </a:solidFill>
                <a:ea typeface="+mn-lt"/>
                <a:cs typeface="+mn-lt"/>
              </a:rPr>
              <a:t>funzione</a:t>
            </a:r>
            <a:r>
              <a:rPr lang="en-US" sz="1400">
                <a:solidFill>
                  <a:schemeClr val="tx1"/>
                </a:solidFill>
                <a:ea typeface="+mn-lt"/>
                <a:cs typeface="+mn-lt"/>
              </a:rPr>
              <a:t> di  hash  (</a:t>
            </a:r>
            <a:r>
              <a:rPr lang="en-US" sz="1400" err="1">
                <a:solidFill>
                  <a:schemeClr val="tx1"/>
                </a:solidFill>
                <a:ea typeface="+mn-lt"/>
                <a:cs typeface="+mn-lt"/>
              </a:rPr>
              <a:t>modificando</a:t>
            </a:r>
            <a:r>
              <a:rPr lang="en-US" sz="1400">
                <a:solidFill>
                  <a:schemeClr val="tx1"/>
                </a:solidFill>
                <a:ea typeface="+mn-lt"/>
                <a:cs typeface="+mn-lt"/>
              </a:rPr>
              <a:t> </a:t>
            </a:r>
            <a:r>
              <a:rPr lang="en-US" sz="1400" err="1">
                <a:solidFill>
                  <a:schemeClr val="tx1"/>
                </a:solidFill>
                <a:ea typeface="+mn-lt"/>
                <a:cs typeface="+mn-lt"/>
              </a:rPr>
              <a:t>anche</a:t>
            </a:r>
            <a:r>
              <a:rPr lang="en-US" sz="1400">
                <a:solidFill>
                  <a:schemeClr val="tx1"/>
                </a:solidFill>
                <a:ea typeface="+mn-lt"/>
                <a:cs typeface="+mn-lt"/>
              </a:rPr>
              <a:t> solo 1bit dell’ input </a:t>
            </a:r>
            <a:r>
              <a:rPr lang="en-US" sz="1400" err="1">
                <a:solidFill>
                  <a:schemeClr val="tx1"/>
                </a:solidFill>
                <a:ea typeface="+mn-lt"/>
                <a:cs typeface="+mn-lt"/>
              </a:rPr>
              <a:t>iniziale</a:t>
            </a:r>
            <a:r>
              <a:rPr lang="en-US" sz="1400">
                <a:solidFill>
                  <a:schemeClr val="tx1"/>
                </a:solidFill>
                <a:ea typeface="+mn-lt"/>
                <a:cs typeface="+mn-lt"/>
              </a:rPr>
              <a:t> </a:t>
            </a:r>
            <a:r>
              <a:rPr lang="en-US" sz="1400" err="1">
                <a:solidFill>
                  <a:schemeClr val="tx1"/>
                </a:solidFill>
                <a:ea typeface="+mn-lt"/>
                <a:cs typeface="+mn-lt"/>
              </a:rPr>
              <a:t>si</a:t>
            </a:r>
            <a:r>
              <a:rPr lang="en-US" sz="1400">
                <a:solidFill>
                  <a:schemeClr val="tx1"/>
                </a:solidFill>
                <a:ea typeface="+mn-lt"/>
                <a:cs typeface="+mn-lt"/>
              </a:rPr>
              <a:t> ha un output </a:t>
            </a:r>
            <a:r>
              <a:rPr lang="en-US" sz="1400" err="1">
                <a:solidFill>
                  <a:schemeClr val="tx1"/>
                </a:solidFill>
                <a:ea typeface="+mn-lt"/>
                <a:cs typeface="+mn-lt"/>
              </a:rPr>
              <a:t>dell’hash</a:t>
            </a:r>
            <a:r>
              <a:rPr lang="en-US" sz="1400">
                <a:solidFill>
                  <a:schemeClr val="tx1"/>
                </a:solidFill>
                <a:ea typeface="+mn-lt"/>
                <a:cs typeface="+mn-lt"/>
              </a:rPr>
              <a:t>  </a:t>
            </a:r>
            <a:r>
              <a:rPr lang="en-US" sz="1400" err="1">
                <a:solidFill>
                  <a:schemeClr val="tx1"/>
                </a:solidFill>
                <a:ea typeface="+mn-lt"/>
                <a:cs typeface="+mn-lt"/>
              </a:rPr>
              <a:t>completamente</a:t>
            </a:r>
            <a:r>
              <a:rPr lang="en-US" sz="1400">
                <a:solidFill>
                  <a:schemeClr val="tx1"/>
                </a:solidFill>
                <a:ea typeface="+mn-lt"/>
                <a:cs typeface="+mn-lt"/>
              </a:rPr>
              <a:t> </a:t>
            </a:r>
            <a:r>
              <a:rPr lang="en-US" sz="1400" err="1">
                <a:solidFill>
                  <a:schemeClr val="tx1"/>
                </a:solidFill>
                <a:ea typeface="+mn-lt"/>
                <a:cs typeface="+mn-lt"/>
              </a:rPr>
              <a:t>diverso</a:t>
            </a:r>
            <a:r>
              <a:rPr lang="en-US" sz="1400">
                <a:solidFill>
                  <a:schemeClr val="tx1"/>
                </a:solidFill>
                <a:ea typeface="+mn-lt"/>
                <a:cs typeface="+mn-lt"/>
              </a:rPr>
              <a:t>), </a:t>
            </a:r>
            <a:r>
              <a:rPr lang="en-US" sz="1400" err="1">
                <a:solidFill>
                  <a:schemeClr val="tx1"/>
                </a:solidFill>
                <a:ea typeface="+mn-lt"/>
                <a:cs typeface="+mn-lt"/>
              </a:rPr>
              <a:t>gli</a:t>
            </a:r>
            <a:r>
              <a:rPr lang="en-US" sz="1400">
                <a:solidFill>
                  <a:schemeClr val="tx1"/>
                </a:solidFill>
                <a:ea typeface="+mn-lt"/>
                <a:cs typeface="+mn-lt"/>
              </a:rPr>
              <a:t>  hash  </a:t>
            </a:r>
            <a:r>
              <a:rPr lang="en-US" sz="1400" err="1">
                <a:solidFill>
                  <a:schemeClr val="tx1"/>
                </a:solidFill>
                <a:ea typeface="+mn-lt"/>
                <a:cs typeface="+mn-lt"/>
              </a:rPr>
              <a:t>successivamente</a:t>
            </a:r>
            <a:r>
              <a:rPr lang="en-US" sz="1400">
                <a:solidFill>
                  <a:schemeClr val="tx1"/>
                </a:solidFill>
                <a:ea typeface="+mn-lt"/>
                <a:cs typeface="+mn-lt"/>
              </a:rPr>
              <a:t> </a:t>
            </a:r>
            <a:r>
              <a:rPr lang="en-US" sz="1400" err="1">
                <a:solidFill>
                  <a:schemeClr val="tx1"/>
                </a:solidFill>
                <a:ea typeface="+mn-lt"/>
                <a:cs typeface="+mn-lt"/>
              </a:rPr>
              <a:t>verranno</a:t>
            </a:r>
            <a:r>
              <a:rPr lang="en-US" sz="1400">
                <a:solidFill>
                  <a:schemeClr val="tx1"/>
                </a:solidFill>
                <a:ea typeface="+mn-lt"/>
                <a:cs typeface="+mn-lt"/>
              </a:rPr>
              <a:t> </a:t>
            </a:r>
            <a:r>
              <a:rPr lang="en-US" sz="1400" err="1">
                <a:solidFill>
                  <a:schemeClr val="tx1"/>
                </a:solidFill>
                <a:ea typeface="+mn-lt"/>
                <a:cs typeface="+mn-lt"/>
              </a:rPr>
              <a:t>inseriti</a:t>
            </a:r>
            <a:r>
              <a:rPr lang="en-US" sz="1400">
                <a:solidFill>
                  <a:schemeClr val="tx1"/>
                </a:solidFill>
                <a:ea typeface="+mn-lt"/>
                <a:cs typeface="+mn-lt"/>
              </a:rPr>
              <a:t> in un </a:t>
            </a:r>
            <a:r>
              <a:rPr lang="en-US" sz="1400" err="1">
                <a:solidFill>
                  <a:schemeClr val="tx1"/>
                </a:solidFill>
                <a:ea typeface="+mn-lt"/>
                <a:cs typeface="+mn-lt"/>
              </a:rPr>
              <a:t>blocco</a:t>
            </a:r>
            <a:r>
              <a:rPr lang="en-US" sz="1400">
                <a:solidFill>
                  <a:schemeClr val="tx1"/>
                </a:solidFill>
                <a:ea typeface="+mn-lt"/>
                <a:cs typeface="+mn-lt"/>
              </a:rPr>
              <a:t>  </a:t>
            </a:r>
            <a:r>
              <a:rPr lang="en-US" sz="1400" err="1">
                <a:solidFill>
                  <a:schemeClr val="tx1"/>
                </a:solidFill>
                <a:ea typeface="+mn-lt"/>
                <a:cs typeface="+mn-lt"/>
              </a:rPr>
              <a:t>contenente</a:t>
            </a:r>
            <a:r>
              <a:rPr lang="en-US" sz="1400">
                <a:solidFill>
                  <a:schemeClr val="tx1"/>
                </a:solidFill>
                <a:ea typeface="+mn-lt"/>
                <a:cs typeface="+mn-lt"/>
              </a:rPr>
              <a:t>  </a:t>
            </a:r>
            <a:r>
              <a:rPr lang="en-US" sz="1400" err="1">
                <a:solidFill>
                  <a:schemeClr val="tx1"/>
                </a:solidFill>
                <a:ea typeface="+mn-lt"/>
                <a:cs typeface="+mn-lt"/>
              </a:rPr>
              <a:t>più</a:t>
            </a:r>
            <a:r>
              <a:rPr lang="en-US" sz="1400">
                <a:solidFill>
                  <a:schemeClr val="tx1"/>
                </a:solidFill>
                <a:ea typeface="+mn-lt"/>
                <a:cs typeface="+mn-lt"/>
              </a:rPr>
              <a:t> </a:t>
            </a:r>
            <a:r>
              <a:rPr lang="en-US" sz="1400" err="1">
                <a:solidFill>
                  <a:schemeClr val="tx1"/>
                </a:solidFill>
                <a:ea typeface="+mn-lt"/>
                <a:cs typeface="+mn-lt"/>
              </a:rPr>
              <a:t>transazioni</a:t>
            </a:r>
            <a:r>
              <a:rPr lang="en-US" sz="1400">
                <a:solidFill>
                  <a:schemeClr val="tx1"/>
                </a:solidFill>
                <a:ea typeface="+mn-lt"/>
                <a:cs typeface="+mn-lt"/>
              </a:rPr>
              <a:t> e/o </a:t>
            </a:r>
            <a:r>
              <a:rPr lang="en-US" sz="1400" err="1">
                <a:solidFill>
                  <a:schemeClr val="tx1"/>
                </a:solidFill>
                <a:ea typeface="+mn-lt"/>
                <a:cs typeface="+mn-lt"/>
              </a:rPr>
              <a:t>dati</a:t>
            </a:r>
            <a:r>
              <a:rPr lang="en-US" sz="1400">
                <a:solidFill>
                  <a:schemeClr val="tx1"/>
                </a:solidFill>
                <a:ea typeface="+mn-lt"/>
                <a:cs typeface="+mn-lt"/>
              </a:rPr>
              <a:t>,  </a:t>
            </a:r>
            <a:r>
              <a:rPr lang="en-US" sz="1400" err="1">
                <a:solidFill>
                  <a:schemeClr val="tx1"/>
                </a:solidFill>
                <a:ea typeface="+mn-lt"/>
                <a:cs typeface="+mn-lt"/>
              </a:rPr>
              <a:t>quindi</a:t>
            </a:r>
            <a:r>
              <a:rPr lang="en-US" sz="1400">
                <a:solidFill>
                  <a:schemeClr val="tx1"/>
                </a:solidFill>
                <a:ea typeface="+mn-lt"/>
                <a:cs typeface="+mn-lt"/>
              </a:rPr>
              <a:t> </a:t>
            </a:r>
            <a:r>
              <a:rPr lang="en-US" sz="1400" err="1">
                <a:solidFill>
                  <a:schemeClr val="tx1"/>
                </a:solidFill>
                <a:ea typeface="+mn-lt"/>
                <a:cs typeface="+mn-lt"/>
              </a:rPr>
              <a:t>più</a:t>
            </a:r>
            <a:r>
              <a:rPr lang="en-US" sz="1400">
                <a:solidFill>
                  <a:schemeClr val="tx1"/>
                </a:solidFill>
                <a:ea typeface="+mn-lt"/>
                <a:cs typeface="+mn-lt"/>
              </a:rPr>
              <a:t>  hash, ma </a:t>
            </a:r>
            <a:r>
              <a:rPr lang="en-US" sz="1400" err="1">
                <a:solidFill>
                  <a:schemeClr val="tx1"/>
                </a:solidFill>
                <a:ea typeface="+mn-lt"/>
                <a:cs typeface="+mn-lt"/>
              </a:rPr>
              <a:t>pur</a:t>
            </a:r>
            <a:r>
              <a:rPr lang="en-US" sz="1400">
                <a:solidFill>
                  <a:schemeClr val="tx1"/>
                </a:solidFill>
                <a:ea typeface="+mn-lt"/>
                <a:cs typeface="+mn-lt"/>
              </a:rPr>
              <a:t> sempre un </a:t>
            </a:r>
            <a:r>
              <a:rPr lang="en-US" sz="1400" err="1">
                <a:solidFill>
                  <a:schemeClr val="tx1"/>
                </a:solidFill>
                <a:ea typeface="+mn-lt"/>
                <a:cs typeface="+mn-lt"/>
              </a:rPr>
              <a:t>numero</a:t>
            </a:r>
            <a:r>
              <a:rPr lang="en-US" sz="1400">
                <a:solidFill>
                  <a:schemeClr val="tx1"/>
                </a:solidFill>
                <a:ea typeface="+mn-lt"/>
                <a:cs typeface="+mn-lt"/>
              </a:rPr>
              <a:t> </a:t>
            </a:r>
            <a:r>
              <a:rPr lang="en-US" sz="1400" err="1">
                <a:solidFill>
                  <a:schemeClr val="tx1"/>
                </a:solidFill>
                <a:ea typeface="+mn-lt"/>
                <a:cs typeface="+mn-lt"/>
              </a:rPr>
              <a:t>finito</a:t>
            </a:r>
            <a:r>
              <a:rPr lang="en-US" sz="1400">
                <a:solidFill>
                  <a:schemeClr val="tx1"/>
                </a:solidFill>
                <a:ea typeface="+mn-lt"/>
                <a:cs typeface="+mn-lt"/>
              </a:rPr>
              <a:t>, lo </a:t>
            </a:r>
            <a:r>
              <a:rPr lang="en-US" sz="1400" err="1">
                <a:solidFill>
                  <a:schemeClr val="tx1"/>
                </a:solidFill>
                <a:ea typeface="+mn-lt"/>
                <a:cs typeface="+mn-lt"/>
              </a:rPr>
              <a:t>spazio</a:t>
            </a:r>
            <a:r>
              <a:rPr lang="en-US" sz="1400">
                <a:solidFill>
                  <a:schemeClr val="tx1"/>
                </a:solidFill>
                <a:ea typeface="+mn-lt"/>
                <a:cs typeface="+mn-lt"/>
              </a:rPr>
              <a:t> di </a:t>
            </a:r>
            <a:r>
              <a:rPr lang="en-US" sz="1400" err="1">
                <a:solidFill>
                  <a:schemeClr val="tx1"/>
                </a:solidFill>
                <a:ea typeface="+mn-lt"/>
                <a:cs typeface="+mn-lt"/>
              </a:rPr>
              <a:t>archiviazione</a:t>
            </a:r>
            <a:r>
              <a:rPr lang="en-US" sz="1400">
                <a:solidFill>
                  <a:schemeClr val="tx1"/>
                </a:solidFill>
                <a:ea typeface="+mn-lt"/>
                <a:cs typeface="+mn-lt"/>
              </a:rPr>
              <a:t> di un </a:t>
            </a:r>
            <a:r>
              <a:rPr lang="en-US" sz="1400" err="1">
                <a:solidFill>
                  <a:schemeClr val="tx1"/>
                </a:solidFill>
                <a:ea typeface="+mn-lt"/>
                <a:cs typeface="+mn-lt"/>
              </a:rPr>
              <a:t>blocco</a:t>
            </a:r>
            <a:r>
              <a:rPr lang="en-US" sz="1400">
                <a:solidFill>
                  <a:schemeClr val="tx1"/>
                </a:solidFill>
                <a:ea typeface="+mn-lt"/>
                <a:cs typeface="+mn-lt"/>
              </a:rPr>
              <a:t> varia a </a:t>
            </a:r>
            <a:r>
              <a:rPr lang="en-US" sz="1400" err="1">
                <a:solidFill>
                  <a:schemeClr val="tx1"/>
                </a:solidFill>
                <a:ea typeface="+mn-lt"/>
                <a:cs typeface="+mn-lt"/>
              </a:rPr>
              <a:t>seconda</a:t>
            </a:r>
            <a:r>
              <a:rPr lang="en-US" sz="1400">
                <a:solidFill>
                  <a:schemeClr val="tx1"/>
                </a:solidFill>
                <a:ea typeface="+mn-lt"/>
                <a:cs typeface="+mn-lt"/>
              </a:rPr>
              <a:t> </a:t>
            </a:r>
            <a:r>
              <a:rPr lang="en-US" sz="1400" err="1">
                <a:solidFill>
                  <a:schemeClr val="tx1"/>
                </a:solidFill>
                <a:ea typeface="+mn-lt"/>
                <a:cs typeface="+mn-lt"/>
              </a:rPr>
              <a:t>della</a:t>
            </a:r>
            <a:r>
              <a:rPr lang="en-US" sz="1400">
                <a:solidFill>
                  <a:schemeClr val="tx1"/>
                </a:solidFill>
                <a:ea typeface="+mn-lt"/>
                <a:cs typeface="+mn-lt"/>
              </a:rPr>
              <a:t> blockchain (e </a:t>
            </a:r>
            <a:r>
              <a:rPr lang="en-US" sz="1400" err="1">
                <a:solidFill>
                  <a:schemeClr val="tx1"/>
                </a:solidFill>
                <a:ea typeface="+mn-lt"/>
                <a:cs typeface="+mn-lt"/>
              </a:rPr>
              <a:t>quindi</a:t>
            </a:r>
            <a:r>
              <a:rPr lang="en-US" sz="1400">
                <a:solidFill>
                  <a:schemeClr val="tx1"/>
                </a:solidFill>
                <a:ea typeface="+mn-lt"/>
                <a:cs typeface="+mn-lt"/>
              </a:rPr>
              <a:t> del </a:t>
            </a:r>
            <a:r>
              <a:rPr lang="en-US" sz="1400" err="1">
                <a:solidFill>
                  <a:schemeClr val="tx1"/>
                </a:solidFill>
                <a:ea typeface="+mn-lt"/>
                <a:cs typeface="+mn-lt"/>
              </a:rPr>
              <a:t>protocollo</a:t>
            </a:r>
            <a:r>
              <a:rPr lang="en-US" sz="1400">
                <a:solidFill>
                  <a:schemeClr val="tx1"/>
                </a:solidFill>
                <a:ea typeface="+mn-lt"/>
                <a:cs typeface="+mn-lt"/>
              </a:rPr>
              <a:t>) di </a:t>
            </a:r>
            <a:r>
              <a:rPr lang="en-US" sz="1400" err="1">
                <a:solidFill>
                  <a:schemeClr val="tx1"/>
                </a:solidFill>
                <a:ea typeface="+mn-lt"/>
                <a:cs typeface="+mn-lt"/>
              </a:rPr>
              <a:t>riferimento</a:t>
            </a:r>
            <a:r>
              <a:rPr lang="en-US" sz="1400">
                <a:solidFill>
                  <a:schemeClr val="tx1"/>
                </a:solidFill>
                <a:ea typeface="+mn-lt"/>
                <a:cs typeface="+mn-lt"/>
              </a:rPr>
              <a:t>;  al </a:t>
            </a:r>
            <a:r>
              <a:rPr lang="en-US" sz="1400" err="1">
                <a:solidFill>
                  <a:schemeClr val="tx1"/>
                </a:solidFill>
                <a:ea typeface="+mn-lt"/>
                <a:cs typeface="+mn-lt"/>
              </a:rPr>
              <a:t>riempimento</a:t>
            </a:r>
            <a:r>
              <a:rPr lang="en-US" sz="1400">
                <a:solidFill>
                  <a:schemeClr val="tx1"/>
                </a:solidFill>
                <a:ea typeface="+mn-lt"/>
                <a:cs typeface="+mn-lt"/>
              </a:rPr>
              <a:t> del </a:t>
            </a:r>
            <a:r>
              <a:rPr lang="en-US" sz="1400" err="1">
                <a:solidFill>
                  <a:schemeClr val="tx1"/>
                </a:solidFill>
                <a:ea typeface="+mn-lt"/>
                <a:cs typeface="+mn-lt"/>
              </a:rPr>
              <a:t>blocco</a:t>
            </a:r>
            <a:r>
              <a:rPr lang="en-US" sz="1400">
                <a:solidFill>
                  <a:schemeClr val="tx1"/>
                </a:solidFill>
                <a:ea typeface="+mn-lt"/>
                <a:cs typeface="+mn-lt"/>
              </a:rPr>
              <a:t> </a:t>
            </a:r>
            <a:r>
              <a:rPr lang="en-US" sz="1400" err="1">
                <a:solidFill>
                  <a:schemeClr val="tx1"/>
                </a:solidFill>
                <a:ea typeface="+mn-lt"/>
                <a:cs typeface="+mn-lt"/>
              </a:rPr>
              <a:t>si</a:t>
            </a:r>
            <a:r>
              <a:rPr lang="en-US" sz="1400">
                <a:solidFill>
                  <a:schemeClr val="tx1"/>
                </a:solidFill>
                <a:ea typeface="+mn-lt"/>
                <a:cs typeface="+mn-lt"/>
              </a:rPr>
              <a:t> </a:t>
            </a:r>
            <a:r>
              <a:rPr lang="en-US" sz="1400" err="1">
                <a:solidFill>
                  <a:schemeClr val="tx1"/>
                </a:solidFill>
                <a:ea typeface="+mn-lt"/>
                <a:cs typeface="+mn-lt"/>
              </a:rPr>
              <a:t>effettua</a:t>
            </a:r>
            <a:r>
              <a:rPr lang="en-US" sz="1400">
                <a:solidFill>
                  <a:schemeClr val="tx1"/>
                </a:solidFill>
                <a:ea typeface="+mn-lt"/>
                <a:cs typeface="+mn-lt"/>
              </a:rPr>
              <a:t> un </a:t>
            </a:r>
            <a:r>
              <a:rPr lang="en-US" sz="1400" err="1">
                <a:solidFill>
                  <a:schemeClr val="tx1"/>
                </a:solidFill>
                <a:ea typeface="+mn-lt"/>
                <a:cs typeface="+mn-lt"/>
              </a:rPr>
              <a:t>ulteriore</a:t>
            </a:r>
            <a:r>
              <a:rPr lang="en-US" sz="1400">
                <a:solidFill>
                  <a:schemeClr val="tx1"/>
                </a:solidFill>
                <a:ea typeface="+mn-lt"/>
                <a:cs typeface="+mn-lt"/>
              </a:rPr>
              <a:t>  hash  di </a:t>
            </a:r>
            <a:r>
              <a:rPr lang="en-US" sz="1400" err="1">
                <a:solidFill>
                  <a:schemeClr val="tx1"/>
                </a:solidFill>
                <a:ea typeface="+mn-lt"/>
                <a:cs typeface="+mn-lt"/>
              </a:rPr>
              <a:t>tutte</a:t>
            </a:r>
            <a:r>
              <a:rPr lang="en-US" sz="1400">
                <a:solidFill>
                  <a:schemeClr val="tx1"/>
                </a:solidFill>
                <a:ea typeface="+mn-lt"/>
                <a:cs typeface="+mn-lt"/>
              </a:rPr>
              <a:t> le </a:t>
            </a:r>
            <a:r>
              <a:rPr lang="en-US" sz="1400" err="1">
                <a:solidFill>
                  <a:schemeClr val="tx1"/>
                </a:solidFill>
                <a:ea typeface="+mn-lt"/>
                <a:cs typeface="+mn-lt"/>
              </a:rPr>
              <a:t>transazioni</a:t>
            </a:r>
            <a:r>
              <a:rPr lang="en-US" sz="1400">
                <a:solidFill>
                  <a:schemeClr val="tx1"/>
                </a:solidFill>
                <a:ea typeface="+mn-lt"/>
                <a:cs typeface="+mn-lt"/>
              </a:rPr>
              <a:t> validate </a:t>
            </a:r>
            <a:r>
              <a:rPr lang="en-US" sz="1400" err="1">
                <a:solidFill>
                  <a:schemeClr val="tx1"/>
                </a:solidFill>
                <a:ea typeface="+mn-lt"/>
                <a:cs typeface="+mn-lt"/>
              </a:rPr>
              <a:t>presenti</a:t>
            </a:r>
            <a:r>
              <a:rPr lang="en-US" sz="1400">
                <a:solidFill>
                  <a:schemeClr val="tx1"/>
                </a:solidFill>
                <a:ea typeface="+mn-lt"/>
                <a:cs typeface="+mn-lt"/>
              </a:rPr>
              <a:t> </a:t>
            </a:r>
            <a:r>
              <a:rPr lang="en-US" sz="1400" err="1">
                <a:solidFill>
                  <a:schemeClr val="tx1"/>
                </a:solidFill>
                <a:ea typeface="+mn-lt"/>
                <a:cs typeface="+mn-lt"/>
              </a:rPr>
              <a:t>all'interno</a:t>
            </a:r>
            <a:r>
              <a:rPr lang="en-US" sz="1400">
                <a:solidFill>
                  <a:schemeClr val="tx1"/>
                </a:solidFill>
                <a:ea typeface="+mn-lt"/>
                <a:cs typeface="+mn-lt"/>
              </a:rPr>
              <a:t> del </a:t>
            </a:r>
            <a:r>
              <a:rPr lang="en-US" sz="1400" err="1">
                <a:solidFill>
                  <a:schemeClr val="tx1"/>
                </a:solidFill>
                <a:ea typeface="+mn-lt"/>
                <a:cs typeface="+mn-lt"/>
              </a:rPr>
              <a:t>blocco</a:t>
            </a:r>
            <a:r>
              <a:rPr lang="en-US" sz="1400">
                <a:solidFill>
                  <a:schemeClr val="tx1"/>
                </a:solidFill>
                <a:ea typeface="+mn-lt"/>
                <a:cs typeface="+mn-lt"/>
              </a:rPr>
              <a:t> </a:t>
            </a:r>
            <a:r>
              <a:rPr lang="en-US" sz="1400" err="1">
                <a:solidFill>
                  <a:schemeClr val="tx1"/>
                </a:solidFill>
                <a:ea typeface="+mn-lt"/>
                <a:cs typeface="+mn-lt"/>
              </a:rPr>
              <a:t>stesso</a:t>
            </a:r>
            <a:r>
              <a:rPr lang="en-US" sz="1400">
                <a:solidFill>
                  <a:schemeClr val="tx1"/>
                </a:solidFill>
                <a:ea typeface="+mn-lt"/>
                <a:cs typeface="+mn-lt"/>
              </a:rPr>
              <a:t>, tutti </a:t>
            </a:r>
            <a:r>
              <a:rPr lang="en-US" sz="1400" err="1">
                <a:solidFill>
                  <a:schemeClr val="tx1"/>
                </a:solidFill>
                <a:ea typeface="+mn-lt"/>
                <a:cs typeface="+mn-lt"/>
              </a:rPr>
              <a:t>i</a:t>
            </a:r>
            <a:r>
              <a:rPr lang="en-US" sz="1400">
                <a:solidFill>
                  <a:schemeClr val="tx1"/>
                </a:solidFill>
                <a:ea typeface="+mn-lt"/>
                <a:cs typeface="+mn-lt"/>
              </a:rPr>
              <a:t> nodi </a:t>
            </a:r>
            <a:r>
              <a:rPr lang="en-US" sz="1400" err="1">
                <a:solidFill>
                  <a:schemeClr val="tx1"/>
                </a:solidFill>
                <a:ea typeface="+mn-lt"/>
                <a:cs typeface="+mn-lt"/>
              </a:rPr>
              <a:t>verificano</a:t>
            </a:r>
            <a:r>
              <a:rPr lang="en-US" sz="1400">
                <a:solidFill>
                  <a:schemeClr val="tx1"/>
                </a:solidFill>
                <a:ea typeface="+mn-lt"/>
                <a:cs typeface="+mn-lt"/>
              </a:rPr>
              <a:t> la </a:t>
            </a:r>
            <a:r>
              <a:rPr lang="en-US" sz="1400" err="1">
                <a:solidFill>
                  <a:schemeClr val="tx1"/>
                </a:solidFill>
                <a:ea typeface="+mn-lt"/>
                <a:cs typeface="+mn-lt"/>
              </a:rPr>
              <a:t>correttezza</a:t>
            </a:r>
            <a:r>
              <a:rPr lang="en-US" sz="1400">
                <a:solidFill>
                  <a:schemeClr val="tx1"/>
                </a:solidFill>
                <a:ea typeface="+mn-lt"/>
                <a:cs typeface="+mn-lt"/>
              </a:rPr>
              <a:t> del </a:t>
            </a:r>
            <a:r>
              <a:rPr lang="en-US" sz="1400" err="1">
                <a:solidFill>
                  <a:schemeClr val="tx1"/>
                </a:solidFill>
                <a:ea typeface="+mn-lt"/>
                <a:cs typeface="+mn-lt"/>
              </a:rPr>
              <a:t>risultato</a:t>
            </a:r>
            <a:r>
              <a:rPr lang="en-US" sz="1400">
                <a:solidFill>
                  <a:schemeClr val="tx1"/>
                </a:solidFill>
                <a:ea typeface="+mn-lt"/>
                <a:cs typeface="+mn-lt"/>
              </a:rPr>
              <a:t> </a:t>
            </a:r>
            <a:r>
              <a:rPr lang="en-US" sz="1400" err="1">
                <a:solidFill>
                  <a:schemeClr val="tx1"/>
                </a:solidFill>
                <a:ea typeface="+mn-lt"/>
                <a:cs typeface="+mn-lt"/>
              </a:rPr>
              <a:t>ottenuto</a:t>
            </a:r>
            <a:r>
              <a:rPr lang="en-US" sz="1400">
                <a:solidFill>
                  <a:schemeClr val="tx1"/>
                </a:solidFill>
                <a:ea typeface="+mn-lt"/>
                <a:cs typeface="+mn-lt"/>
              </a:rPr>
              <a:t>, e </a:t>
            </a:r>
            <a:r>
              <a:rPr lang="en-US" sz="1400" err="1">
                <a:solidFill>
                  <a:schemeClr val="tx1"/>
                </a:solidFill>
                <a:ea typeface="+mn-lt"/>
                <a:cs typeface="+mn-lt"/>
              </a:rPr>
              <a:t>aggiorneranno</a:t>
            </a:r>
            <a:r>
              <a:rPr lang="en-US" sz="1400">
                <a:solidFill>
                  <a:schemeClr val="tx1"/>
                </a:solidFill>
                <a:ea typeface="+mn-lt"/>
                <a:cs typeface="+mn-lt"/>
              </a:rPr>
              <a:t> il </a:t>
            </a:r>
            <a:r>
              <a:rPr lang="en-US" sz="1400" err="1">
                <a:solidFill>
                  <a:schemeClr val="tx1"/>
                </a:solidFill>
                <a:ea typeface="+mn-lt"/>
                <a:cs typeface="+mn-lt"/>
              </a:rPr>
              <a:t>loro</a:t>
            </a:r>
            <a:r>
              <a:rPr lang="en-US" sz="1400">
                <a:solidFill>
                  <a:schemeClr val="tx1"/>
                </a:solidFill>
                <a:ea typeface="+mn-lt"/>
                <a:cs typeface="+mn-lt"/>
              </a:rPr>
              <a:t> </a:t>
            </a:r>
            <a:r>
              <a:rPr lang="en-US" sz="1400" err="1">
                <a:solidFill>
                  <a:schemeClr val="tx1"/>
                </a:solidFill>
                <a:ea typeface="+mn-lt"/>
                <a:cs typeface="+mn-lt"/>
              </a:rPr>
              <a:t>registro</a:t>
            </a:r>
            <a:r>
              <a:rPr lang="en-US" sz="1400">
                <a:solidFill>
                  <a:schemeClr val="tx1"/>
                </a:solidFill>
                <a:ea typeface="+mn-lt"/>
                <a:cs typeface="+mn-lt"/>
              </a:rPr>
              <a:t> con il </a:t>
            </a:r>
            <a:r>
              <a:rPr lang="en-US" sz="1400" err="1">
                <a:solidFill>
                  <a:schemeClr val="tx1"/>
                </a:solidFill>
                <a:ea typeface="+mn-lt"/>
                <a:cs typeface="+mn-lt"/>
              </a:rPr>
              <a:t>blocco</a:t>
            </a:r>
            <a:r>
              <a:rPr lang="en-US" sz="1400">
                <a:solidFill>
                  <a:schemeClr val="tx1"/>
                </a:solidFill>
                <a:ea typeface="+mn-lt"/>
                <a:cs typeface="+mn-lt"/>
              </a:rPr>
              <a:t> </a:t>
            </a:r>
            <a:r>
              <a:rPr lang="en-US" sz="1400" err="1">
                <a:solidFill>
                  <a:schemeClr val="tx1"/>
                </a:solidFill>
                <a:ea typeface="+mn-lt"/>
                <a:cs typeface="+mn-lt"/>
              </a:rPr>
              <a:t>appena</a:t>
            </a:r>
            <a:r>
              <a:rPr lang="en-US" sz="1400">
                <a:solidFill>
                  <a:schemeClr val="tx1"/>
                </a:solidFill>
                <a:ea typeface="+mn-lt"/>
                <a:cs typeface="+mn-lt"/>
              </a:rPr>
              <a:t> </a:t>
            </a:r>
            <a:r>
              <a:rPr lang="en-US" sz="1400" err="1">
                <a:solidFill>
                  <a:schemeClr val="tx1"/>
                </a:solidFill>
                <a:ea typeface="+mn-lt"/>
                <a:cs typeface="+mn-lt"/>
              </a:rPr>
              <a:t>chiuso</a:t>
            </a:r>
            <a:r>
              <a:rPr lang="en-US" sz="1400">
                <a:solidFill>
                  <a:schemeClr val="tx1"/>
                </a:solidFill>
                <a:ea typeface="+mn-lt"/>
                <a:cs typeface="+mn-lt"/>
              </a:rPr>
              <a:t>, </a:t>
            </a:r>
            <a:r>
              <a:rPr lang="en-US" sz="1400" err="1">
                <a:solidFill>
                  <a:schemeClr val="tx1"/>
                </a:solidFill>
                <a:ea typeface="+mn-lt"/>
                <a:cs typeface="+mn-lt"/>
              </a:rPr>
              <a:t>allungando</a:t>
            </a:r>
            <a:r>
              <a:rPr lang="en-US" sz="1400">
                <a:solidFill>
                  <a:schemeClr val="tx1"/>
                </a:solidFill>
                <a:ea typeface="+mn-lt"/>
                <a:cs typeface="+mn-lt"/>
              </a:rPr>
              <a:t> la catena, </a:t>
            </a:r>
            <a:r>
              <a:rPr lang="en-US" sz="1400" err="1">
                <a:solidFill>
                  <a:schemeClr val="tx1"/>
                </a:solidFill>
                <a:ea typeface="+mn-lt"/>
                <a:cs typeface="+mn-lt"/>
              </a:rPr>
              <a:t>l’hash</a:t>
            </a:r>
            <a:r>
              <a:rPr lang="en-US" sz="1400">
                <a:solidFill>
                  <a:schemeClr val="tx1"/>
                </a:solidFill>
                <a:ea typeface="+mn-lt"/>
                <a:cs typeface="+mn-lt"/>
              </a:rPr>
              <a:t>  finale del </a:t>
            </a:r>
            <a:r>
              <a:rPr lang="en-US" sz="1400" err="1">
                <a:solidFill>
                  <a:schemeClr val="tx1"/>
                </a:solidFill>
                <a:ea typeface="+mn-lt"/>
                <a:cs typeface="+mn-lt"/>
              </a:rPr>
              <a:t>blocco</a:t>
            </a:r>
            <a:r>
              <a:rPr lang="en-US" sz="1400">
                <a:solidFill>
                  <a:schemeClr val="tx1"/>
                </a:solidFill>
                <a:ea typeface="+mn-lt"/>
                <a:cs typeface="+mn-lt"/>
              </a:rPr>
              <a:t> </a:t>
            </a:r>
            <a:r>
              <a:rPr lang="en-US" sz="1400" err="1">
                <a:solidFill>
                  <a:schemeClr val="tx1"/>
                </a:solidFill>
                <a:ea typeface="+mn-lt"/>
                <a:cs typeface="+mn-lt"/>
              </a:rPr>
              <a:t>appena</a:t>
            </a:r>
            <a:r>
              <a:rPr lang="en-US" sz="1400">
                <a:solidFill>
                  <a:schemeClr val="tx1"/>
                </a:solidFill>
                <a:ea typeface="+mn-lt"/>
                <a:cs typeface="+mn-lt"/>
              </a:rPr>
              <a:t> </a:t>
            </a:r>
            <a:r>
              <a:rPr lang="en-US" sz="1400" err="1">
                <a:solidFill>
                  <a:schemeClr val="tx1"/>
                </a:solidFill>
                <a:ea typeface="+mn-lt"/>
                <a:cs typeface="+mn-lt"/>
              </a:rPr>
              <a:t>creato</a:t>
            </a:r>
            <a:r>
              <a:rPr lang="en-US" sz="1400">
                <a:solidFill>
                  <a:schemeClr val="tx1"/>
                </a:solidFill>
                <a:ea typeface="+mn-lt"/>
                <a:cs typeface="+mn-lt"/>
              </a:rPr>
              <a:t> </a:t>
            </a:r>
            <a:r>
              <a:rPr lang="en-US" sz="1400" err="1">
                <a:solidFill>
                  <a:schemeClr val="tx1"/>
                </a:solidFill>
                <a:ea typeface="+mn-lt"/>
                <a:cs typeface="+mn-lt"/>
              </a:rPr>
              <a:t>sarà</a:t>
            </a:r>
            <a:r>
              <a:rPr lang="en-US" sz="1400">
                <a:solidFill>
                  <a:schemeClr val="tx1"/>
                </a:solidFill>
                <a:ea typeface="+mn-lt"/>
                <a:cs typeface="+mn-lt"/>
              </a:rPr>
              <a:t> il punto di </a:t>
            </a:r>
            <a:r>
              <a:rPr lang="en-US" sz="1400" err="1">
                <a:solidFill>
                  <a:schemeClr val="tx1"/>
                </a:solidFill>
                <a:ea typeface="+mn-lt"/>
                <a:cs typeface="+mn-lt"/>
              </a:rPr>
              <a:t>partenza</a:t>
            </a:r>
            <a:r>
              <a:rPr lang="en-US" sz="1400">
                <a:solidFill>
                  <a:schemeClr val="tx1"/>
                </a:solidFill>
                <a:ea typeface="+mn-lt"/>
                <a:cs typeface="+mn-lt"/>
              </a:rPr>
              <a:t> del </a:t>
            </a:r>
            <a:r>
              <a:rPr lang="en-US" sz="1400" err="1">
                <a:solidFill>
                  <a:schemeClr val="tx1"/>
                </a:solidFill>
                <a:ea typeface="+mn-lt"/>
                <a:cs typeface="+mn-lt"/>
              </a:rPr>
              <a:t>blocco</a:t>
            </a:r>
            <a:r>
              <a:rPr lang="en-US" sz="1400">
                <a:solidFill>
                  <a:schemeClr val="tx1"/>
                </a:solidFill>
                <a:ea typeface="+mn-lt"/>
                <a:cs typeface="+mn-lt"/>
              </a:rPr>
              <a:t> </a:t>
            </a:r>
            <a:r>
              <a:rPr lang="en-US" sz="1400" err="1">
                <a:solidFill>
                  <a:schemeClr val="tx1"/>
                </a:solidFill>
                <a:ea typeface="+mn-lt"/>
                <a:cs typeface="+mn-lt"/>
              </a:rPr>
              <a:t>successivo</a:t>
            </a:r>
            <a:r>
              <a:rPr lang="en-US" sz="1400">
                <a:solidFill>
                  <a:schemeClr val="tx1"/>
                </a:solidFill>
                <a:ea typeface="+mn-lt"/>
                <a:cs typeface="+mn-lt"/>
              </a:rPr>
              <a:t>. Creando una catena di </a:t>
            </a:r>
            <a:r>
              <a:rPr lang="en-US" sz="1400" err="1">
                <a:solidFill>
                  <a:schemeClr val="tx1"/>
                </a:solidFill>
                <a:ea typeface="+mn-lt"/>
                <a:cs typeface="+mn-lt"/>
              </a:rPr>
              <a:t>blocchi</a:t>
            </a:r>
            <a:r>
              <a:rPr lang="en-US" sz="1400">
                <a:solidFill>
                  <a:schemeClr val="tx1"/>
                </a:solidFill>
                <a:ea typeface="+mn-lt"/>
                <a:cs typeface="+mn-lt"/>
              </a:rPr>
              <a:t> in cui </a:t>
            </a:r>
            <a:r>
              <a:rPr lang="en-US" sz="1400" err="1">
                <a:solidFill>
                  <a:schemeClr val="tx1"/>
                </a:solidFill>
                <a:ea typeface="+mn-lt"/>
                <a:cs typeface="+mn-lt"/>
              </a:rPr>
              <a:t>ogni</a:t>
            </a:r>
            <a:r>
              <a:rPr lang="en-US" sz="1400">
                <a:solidFill>
                  <a:schemeClr val="tx1"/>
                </a:solidFill>
                <a:ea typeface="+mn-lt"/>
                <a:cs typeface="+mn-lt"/>
              </a:rPr>
              <a:t> </a:t>
            </a:r>
            <a:r>
              <a:rPr lang="en-US" sz="1400" err="1">
                <a:solidFill>
                  <a:schemeClr val="tx1"/>
                </a:solidFill>
                <a:ea typeface="+mn-lt"/>
                <a:cs typeface="+mn-lt"/>
              </a:rPr>
              <a:t>blocco</a:t>
            </a:r>
            <a:r>
              <a:rPr lang="en-US" sz="1400">
                <a:solidFill>
                  <a:schemeClr val="tx1"/>
                </a:solidFill>
                <a:ea typeface="+mn-lt"/>
                <a:cs typeface="+mn-lt"/>
              </a:rPr>
              <a:t> è </a:t>
            </a:r>
            <a:r>
              <a:rPr lang="en-US" sz="1400" err="1">
                <a:solidFill>
                  <a:schemeClr val="tx1"/>
                </a:solidFill>
                <a:ea typeface="+mn-lt"/>
                <a:cs typeface="+mn-lt"/>
              </a:rPr>
              <a:t>collegato</a:t>
            </a:r>
            <a:r>
              <a:rPr lang="en-US" sz="1400">
                <a:solidFill>
                  <a:schemeClr val="tx1"/>
                </a:solidFill>
                <a:ea typeface="+mn-lt"/>
                <a:cs typeface="+mn-lt"/>
              </a:rPr>
              <a:t> </a:t>
            </a:r>
            <a:r>
              <a:rPr lang="en-US" sz="1400" err="1">
                <a:solidFill>
                  <a:schemeClr val="tx1"/>
                </a:solidFill>
                <a:ea typeface="+mn-lt"/>
                <a:cs typeface="+mn-lt"/>
              </a:rPr>
              <a:t>crittograficamente</a:t>
            </a:r>
            <a:r>
              <a:rPr lang="en-US" sz="1400">
                <a:solidFill>
                  <a:schemeClr val="tx1"/>
                </a:solidFill>
                <a:ea typeface="+mn-lt"/>
                <a:cs typeface="+mn-lt"/>
              </a:rPr>
              <a:t> a </a:t>
            </a:r>
            <a:r>
              <a:rPr lang="en-US" sz="1400" err="1">
                <a:solidFill>
                  <a:schemeClr val="tx1"/>
                </a:solidFill>
                <a:ea typeface="+mn-lt"/>
                <a:cs typeface="+mn-lt"/>
              </a:rPr>
              <a:t>quello</a:t>
            </a:r>
            <a:r>
              <a:rPr lang="en-US" sz="1400">
                <a:solidFill>
                  <a:schemeClr val="tx1"/>
                </a:solidFill>
                <a:ea typeface="+mn-lt"/>
                <a:cs typeface="+mn-lt"/>
              </a:rPr>
              <a:t> </a:t>
            </a:r>
            <a:r>
              <a:rPr lang="en-US" sz="1400" err="1">
                <a:solidFill>
                  <a:schemeClr val="tx1"/>
                </a:solidFill>
                <a:ea typeface="+mn-lt"/>
                <a:cs typeface="+mn-lt"/>
              </a:rPr>
              <a:t>precedente</a:t>
            </a:r>
            <a:r>
              <a:rPr lang="en-US" sz="1400">
                <a:solidFill>
                  <a:schemeClr val="tx1"/>
                </a:solidFill>
                <a:ea typeface="+mn-lt"/>
                <a:cs typeface="+mn-lt"/>
              </a:rPr>
              <a:t>.</a:t>
            </a:r>
            <a:endParaRPr lang="it-IT" sz="1400">
              <a:solidFill>
                <a:schemeClr val="tx1"/>
              </a:solidFill>
              <a:ea typeface="+mn-lt"/>
              <a:cs typeface="+mn-lt"/>
            </a:endParaRPr>
          </a:p>
          <a:p>
            <a:pPr indent="-228600"/>
            <a:endParaRPr lang="en-US" sz="1400">
              <a:ea typeface="+mn-lt"/>
              <a:cs typeface="+mn-lt"/>
            </a:endParaRPr>
          </a:p>
          <a:p>
            <a:pPr indent="-228600"/>
            <a:endParaRPr lang="en-US" sz="1400">
              <a:ea typeface="+mn-lt"/>
              <a:cs typeface="+mn-lt"/>
            </a:endParaRPr>
          </a:p>
          <a:p>
            <a:pPr indent="-228600"/>
            <a:endParaRPr lang="en-US" sz="1400">
              <a:ea typeface="+mn-lt"/>
              <a:cs typeface="+mn-lt"/>
            </a:endParaRPr>
          </a:p>
          <a:p>
            <a:pPr indent="-228600"/>
            <a:endParaRPr lang="en-US" sz="1400">
              <a:solidFill>
                <a:schemeClr val="tx1"/>
              </a:solidFill>
              <a:ea typeface="+mn-lt"/>
              <a:cs typeface="+mn-lt"/>
            </a:endParaRPr>
          </a:p>
          <a:p>
            <a:pPr indent="-228600"/>
            <a:endParaRPr lang="en-US" sz="1400">
              <a:solidFill>
                <a:schemeClr val="tx1"/>
              </a:solidFill>
              <a:ea typeface="+mn-lt"/>
              <a:cs typeface="+mn-lt"/>
            </a:endParaRPr>
          </a:p>
          <a:p>
            <a:pPr indent="-228600"/>
            <a:endParaRPr lang="en-US" sz="1400">
              <a:solidFill>
                <a:schemeClr val="tx1"/>
              </a:solidFill>
              <a:ea typeface="+mn-lt"/>
              <a:cs typeface="+mn-lt"/>
            </a:endParaRPr>
          </a:p>
          <a:p>
            <a:pPr indent="-228600"/>
            <a:endParaRPr lang="en-US" sz="1400">
              <a:solidFill>
                <a:schemeClr val="tx1"/>
              </a:solidFill>
              <a:ea typeface="+mn-lt"/>
              <a:cs typeface="+mn-lt"/>
            </a:endParaRPr>
          </a:p>
          <a:p>
            <a:pPr indent="-228600"/>
            <a:r>
              <a:rPr lang="en-US" sz="1400">
                <a:solidFill>
                  <a:schemeClr val="tx1"/>
                </a:solidFill>
                <a:ea typeface="+mn-lt"/>
                <a:cs typeface="+mn-lt"/>
              </a:rPr>
              <a:t>Per </a:t>
            </a:r>
            <a:r>
              <a:rPr lang="en-US" sz="1400" err="1">
                <a:solidFill>
                  <a:schemeClr val="tx1"/>
                </a:solidFill>
                <a:ea typeface="+mn-lt"/>
                <a:cs typeface="+mn-lt"/>
              </a:rPr>
              <a:t>questo</a:t>
            </a:r>
            <a:r>
              <a:rPr lang="en-US" sz="1400">
                <a:solidFill>
                  <a:schemeClr val="tx1"/>
                </a:solidFill>
                <a:ea typeface="+mn-lt"/>
                <a:cs typeface="+mn-lt"/>
              </a:rPr>
              <a:t> </a:t>
            </a:r>
            <a:r>
              <a:rPr lang="en-US" sz="1400" err="1">
                <a:solidFill>
                  <a:schemeClr val="tx1"/>
                </a:solidFill>
                <a:ea typeface="+mn-lt"/>
                <a:cs typeface="+mn-lt"/>
              </a:rPr>
              <a:t>motivo</a:t>
            </a:r>
            <a:r>
              <a:rPr lang="en-US" sz="1400">
                <a:solidFill>
                  <a:schemeClr val="tx1"/>
                </a:solidFill>
                <a:ea typeface="+mn-lt"/>
                <a:cs typeface="+mn-lt"/>
              </a:rPr>
              <a:t> </a:t>
            </a:r>
            <a:r>
              <a:rPr lang="en-US" sz="1400" err="1">
                <a:solidFill>
                  <a:schemeClr val="tx1"/>
                </a:solidFill>
                <a:ea typeface="+mn-lt"/>
                <a:cs typeface="+mn-lt"/>
              </a:rPr>
              <a:t>risulta</a:t>
            </a:r>
            <a:r>
              <a:rPr lang="en-US" sz="1400">
                <a:solidFill>
                  <a:schemeClr val="tx1"/>
                </a:solidFill>
                <a:ea typeface="+mn-lt"/>
                <a:cs typeface="+mn-lt"/>
              </a:rPr>
              <a:t> </a:t>
            </a:r>
            <a:r>
              <a:rPr lang="en-US" sz="1400" err="1">
                <a:solidFill>
                  <a:schemeClr val="tx1"/>
                </a:solidFill>
                <a:ea typeface="+mn-lt"/>
                <a:cs typeface="+mn-lt"/>
              </a:rPr>
              <a:t>evidente</a:t>
            </a:r>
            <a:r>
              <a:rPr lang="en-US" sz="1400">
                <a:solidFill>
                  <a:schemeClr val="tx1"/>
                </a:solidFill>
                <a:ea typeface="+mn-lt"/>
                <a:cs typeface="+mn-lt"/>
              </a:rPr>
              <a:t> una </a:t>
            </a:r>
            <a:r>
              <a:rPr lang="en-US" sz="1400" err="1">
                <a:solidFill>
                  <a:schemeClr val="tx1"/>
                </a:solidFill>
                <a:ea typeface="+mn-lt"/>
                <a:cs typeface="+mn-lt"/>
              </a:rPr>
              <a:t>successiva</a:t>
            </a:r>
            <a:r>
              <a:rPr lang="en-US" sz="1400">
                <a:solidFill>
                  <a:schemeClr val="tx1"/>
                </a:solidFill>
                <a:ea typeface="+mn-lt"/>
                <a:cs typeface="+mn-lt"/>
              </a:rPr>
              <a:t> </a:t>
            </a:r>
            <a:r>
              <a:rPr lang="en-US" sz="1400" err="1">
                <a:solidFill>
                  <a:schemeClr val="tx1"/>
                </a:solidFill>
                <a:ea typeface="+mn-lt"/>
                <a:cs typeface="+mn-lt"/>
              </a:rPr>
              <a:t>modifica</a:t>
            </a:r>
            <a:r>
              <a:rPr lang="en-US" sz="1400">
                <a:solidFill>
                  <a:schemeClr val="tx1"/>
                </a:solidFill>
                <a:ea typeface="+mn-lt"/>
                <a:cs typeface="+mn-lt"/>
              </a:rPr>
              <a:t> </a:t>
            </a:r>
            <a:r>
              <a:rPr lang="en-US" sz="1400" err="1">
                <a:solidFill>
                  <a:schemeClr val="tx1"/>
                </a:solidFill>
                <a:ea typeface="+mn-lt"/>
                <a:cs typeface="+mn-lt"/>
              </a:rPr>
              <a:t>anche</a:t>
            </a:r>
            <a:r>
              <a:rPr lang="en-US" sz="1400">
                <a:solidFill>
                  <a:schemeClr val="tx1"/>
                </a:solidFill>
                <a:ea typeface="+mn-lt"/>
                <a:cs typeface="+mn-lt"/>
              </a:rPr>
              <a:t> solo minima di una </a:t>
            </a:r>
            <a:r>
              <a:rPr lang="en-US" sz="1400" err="1">
                <a:solidFill>
                  <a:schemeClr val="tx1"/>
                </a:solidFill>
                <a:ea typeface="+mn-lt"/>
                <a:cs typeface="+mn-lt"/>
              </a:rPr>
              <a:t>transazione</a:t>
            </a:r>
            <a:r>
              <a:rPr lang="en-US" sz="1400">
                <a:solidFill>
                  <a:schemeClr val="tx1"/>
                </a:solidFill>
                <a:ea typeface="+mn-lt"/>
                <a:cs typeface="+mn-lt"/>
              </a:rPr>
              <a:t>, </a:t>
            </a:r>
            <a:r>
              <a:rPr lang="en-US" sz="1400" err="1">
                <a:solidFill>
                  <a:schemeClr val="tx1"/>
                </a:solidFill>
                <a:ea typeface="+mn-lt"/>
                <a:cs typeface="+mn-lt"/>
              </a:rPr>
              <a:t>poiché</a:t>
            </a:r>
            <a:r>
              <a:rPr lang="en-US" sz="1400">
                <a:solidFill>
                  <a:schemeClr val="tx1"/>
                </a:solidFill>
                <a:ea typeface="+mn-lt"/>
                <a:cs typeface="+mn-lt"/>
              </a:rPr>
              <a:t> </a:t>
            </a:r>
            <a:r>
              <a:rPr lang="en-US" sz="1400" err="1">
                <a:solidFill>
                  <a:schemeClr val="tx1"/>
                </a:solidFill>
                <a:ea typeface="+mn-lt"/>
                <a:cs typeface="+mn-lt"/>
              </a:rPr>
              <a:t>verrebbe</a:t>
            </a:r>
            <a:r>
              <a:rPr lang="en-US" sz="1400">
                <a:solidFill>
                  <a:schemeClr val="tx1"/>
                </a:solidFill>
                <a:ea typeface="+mn-lt"/>
                <a:cs typeface="+mn-lt"/>
              </a:rPr>
              <a:t> </a:t>
            </a:r>
            <a:r>
              <a:rPr lang="en-US" sz="1400" err="1">
                <a:solidFill>
                  <a:schemeClr val="tx1"/>
                </a:solidFill>
                <a:ea typeface="+mn-lt"/>
                <a:cs typeface="+mn-lt"/>
              </a:rPr>
              <a:t>modificato</a:t>
            </a:r>
            <a:r>
              <a:rPr lang="en-US" sz="1400">
                <a:solidFill>
                  <a:schemeClr val="tx1"/>
                </a:solidFill>
                <a:ea typeface="+mn-lt"/>
                <a:cs typeface="+mn-lt"/>
              </a:rPr>
              <a:t> il </a:t>
            </a:r>
            <a:r>
              <a:rPr lang="en-US" sz="1400" err="1">
                <a:solidFill>
                  <a:schemeClr val="tx1"/>
                </a:solidFill>
                <a:ea typeface="+mn-lt"/>
                <a:cs typeface="+mn-lt"/>
              </a:rPr>
              <a:t>risultato</a:t>
            </a:r>
            <a:r>
              <a:rPr lang="en-US" sz="1400">
                <a:solidFill>
                  <a:schemeClr val="tx1"/>
                </a:solidFill>
                <a:ea typeface="+mn-lt"/>
                <a:cs typeface="+mn-lt"/>
              </a:rPr>
              <a:t> dell’ hash, </a:t>
            </a:r>
            <a:r>
              <a:rPr lang="en-US" sz="1400" err="1">
                <a:solidFill>
                  <a:schemeClr val="tx1"/>
                </a:solidFill>
                <a:ea typeface="+mn-lt"/>
                <a:cs typeface="+mn-lt"/>
              </a:rPr>
              <a:t>che</a:t>
            </a:r>
            <a:r>
              <a:rPr lang="en-US" sz="1400">
                <a:solidFill>
                  <a:schemeClr val="tx1"/>
                </a:solidFill>
                <a:ea typeface="+mn-lt"/>
                <a:cs typeface="+mn-lt"/>
              </a:rPr>
              <a:t> ha come input la </a:t>
            </a:r>
            <a:r>
              <a:rPr lang="en-US" sz="1400" err="1">
                <a:solidFill>
                  <a:schemeClr val="tx1"/>
                </a:solidFill>
                <a:ea typeface="+mn-lt"/>
                <a:cs typeface="+mn-lt"/>
              </a:rPr>
              <a:t>transazione</a:t>
            </a:r>
            <a:r>
              <a:rPr lang="en-US" sz="1400">
                <a:solidFill>
                  <a:schemeClr val="tx1"/>
                </a:solidFill>
                <a:ea typeface="+mn-lt"/>
                <a:cs typeface="+mn-lt"/>
              </a:rPr>
              <a:t> </a:t>
            </a:r>
            <a:r>
              <a:rPr lang="en-US" sz="1400" err="1">
                <a:solidFill>
                  <a:schemeClr val="tx1"/>
                </a:solidFill>
                <a:ea typeface="+mn-lt"/>
                <a:cs typeface="+mn-lt"/>
              </a:rPr>
              <a:t>stessa</a:t>
            </a:r>
            <a:r>
              <a:rPr lang="en-US" sz="1400">
                <a:solidFill>
                  <a:schemeClr val="tx1"/>
                </a:solidFill>
                <a:ea typeface="+mn-lt"/>
                <a:cs typeface="+mn-lt"/>
              </a:rPr>
              <a:t>, </a:t>
            </a:r>
            <a:r>
              <a:rPr lang="en-US" sz="1400" err="1">
                <a:solidFill>
                  <a:schemeClr val="tx1"/>
                </a:solidFill>
                <a:ea typeface="+mn-lt"/>
                <a:cs typeface="+mn-lt"/>
              </a:rPr>
              <a:t>che</a:t>
            </a:r>
            <a:r>
              <a:rPr lang="en-US" sz="1400">
                <a:solidFill>
                  <a:schemeClr val="tx1"/>
                </a:solidFill>
                <a:ea typeface="+mn-lt"/>
                <a:cs typeface="+mn-lt"/>
              </a:rPr>
              <a:t> a </a:t>
            </a:r>
            <a:r>
              <a:rPr lang="en-US" sz="1400" err="1">
                <a:solidFill>
                  <a:schemeClr val="tx1"/>
                </a:solidFill>
                <a:ea typeface="+mn-lt"/>
                <a:cs typeface="+mn-lt"/>
              </a:rPr>
              <a:t>cascata</a:t>
            </a:r>
            <a:r>
              <a:rPr lang="en-US" sz="1400">
                <a:solidFill>
                  <a:schemeClr val="tx1"/>
                </a:solidFill>
                <a:ea typeface="+mn-lt"/>
                <a:cs typeface="+mn-lt"/>
              </a:rPr>
              <a:t> </a:t>
            </a:r>
            <a:r>
              <a:rPr lang="en-US" sz="1400" err="1">
                <a:solidFill>
                  <a:schemeClr val="tx1"/>
                </a:solidFill>
                <a:ea typeface="+mn-lt"/>
                <a:cs typeface="+mn-lt"/>
              </a:rPr>
              <a:t>modificherebbe</a:t>
            </a:r>
            <a:r>
              <a:rPr lang="en-US" sz="1400">
                <a:solidFill>
                  <a:schemeClr val="tx1"/>
                </a:solidFill>
                <a:ea typeface="+mn-lt"/>
                <a:cs typeface="+mn-lt"/>
              </a:rPr>
              <a:t> </a:t>
            </a:r>
            <a:r>
              <a:rPr lang="en-US" sz="1400" err="1">
                <a:solidFill>
                  <a:schemeClr val="tx1"/>
                </a:solidFill>
                <a:ea typeface="+mn-lt"/>
                <a:cs typeface="+mn-lt"/>
              </a:rPr>
              <a:t>l’hash</a:t>
            </a:r>
            <a:r>
              <a:rPr lang="en-US" sz="1400">
                <a:solidFill>
                  <a:schemeClr val="tx1"/>
                </a:solidFill>
                <a:ea typeface="+mn-lt"/>
                <a:cs typeface="+mn-lt"/>
              </a:rPr>
              <a:t> </a:t>
            </a:r>
            <a:r>
              <a:rPr lang="en-US" sz="1400" err="1">
                <a:solidFill>
                  <a:schemeClr val="tx1"/>
                </a:solidFill>
                <a:ea typeface="+mn-lt"/>
                <a:cs typeface="+mn-lt"/>
              </a:rPr>
              <a:t>delle</a:t>
            </a:r>
            <a:r>
              <a:rPr lang="en-US" sz="1400">
                <a:solidFill>
                  <a:schemeClr val="tx1"/>
                </a:solidFill>
                <a:ea typeface="+mn-lt"/>
                <a:cs typeface="+mn-lt"/>
              </a:rPr>
              <a:t> </a:t>
            </a:r>
            <a:r>
              <a:rPr lang="en-US" sz="1400" err="1">
                <a:solidFill>
                  <a:schemeClr val="tx1"/>
                </a:solidFill>
                <a:ea typeface="+mn-lt"/>
                <a:cs typeface="+mn-lt"/>
              </a:rPr>
              <a:t>transazioni</a:t>
            </a:r>
            <a:r>
              <a:rPr lang="en-US" sz="1400">
                <a:solidFill>
                  <a:schemeClr val="tx1"/>
                </a:solidFill>
                <a:ea typeface="+mn-lt"/>
                <a:cs typeface="+mn-lt"/>
              </a:rPr>
              <a:t> successive ad </a:t>
            </a:r>
            <a:r>
              <a:rPr lang="en-US" sz="1400" err="1">
                <a:solidFill>
                  <a:schemeClr val="tx1"/>
                </a:solidFill>
                <a:ea typeface="+mn-lt"/>
                <a:cs typeface="+mn-lt"/>
              </a:rPr>
              <a:t>essa</a:t>
            </a:r>
            <a:r>
              <a:rPr lang="en-US" sz="1400">
                <a:solidFill>
                  <a:schemeClr val="tx1"/>
                </a:solidFill>
                <a:ea typeface="+mn-lt"/>
                <a:cs typeface="+mn-lt"/>
              </a:rPr>
              <a:t> </a:t>
            </a:r>
            <a:r>
              <a:rPr lang="en-US" sz="1400" err="1">
                <a:solidFill>
                  <a:schemeClr val="tx1"/>
                </a:solidFill>
                <a:ea typeface="+mn-lt"/>
                <a:cs typeface="+mn-lt"/>
              </a:rPr>
              <a:t>collegate</a:t>
            </a:r>
            <a:r>
              <a:rPr lang="en-US" sz="1400">
                <a:solidFill>
                  <a:schemeClr val="tx1"/>
                </a:solidFill>
                <a:ea typeface="+mn-lt"/>
                <a:cs typeface="+mn-lt"/>
              </a:rPr>
              <a:t>, del </a:t>
            </a:r>
            <a:r>
              <a:rPr lang="en-US" sz="1400" err="1">
                <a:solidFill>
                  <a:schemeClr val="tx1"/>
                </a:solidFill>
                <a:ea typeface="+mn-lt"/>
                <a:cs typeface="+mn-lt"/>
              </a:rPr>
              <a:t>blocco</a:t>
            </a:r>
            <a:r>
              <a:rPr lang="en-US" sz="1400">
                <a:solidFill>
                  <a:schemeClr val="tx1"/>
                </a:solidFill>
                <a:ea typeface="+mn-lt"/>
                <a:cs typeface="+mn-lt"/>
              </a:rPr>
              <a:t> </a:t>
            </a:r>
            <a:r>
              <a:rPr lang="en-US" sz="1400" err="1">
                <a:solidFill>
                  <a:schemeClr val="tx1"/>
                </a:solidFill>
                <a:ea typeface="+mn-lt"/>
                <a:cs typeface="+mn-lt"/>
              </a:rPr>
              <a:t>stesso</a:t>
            </a:r>
            <a:r>
              <a:rPr lang="en-US" sz="1400">
                <a:solidFill>
                  <a:schemeClr val="tx1"/>
                </a:solidFill>
                <a:ea typeface="+mn-lt"/>
                <a:cs typeface="+mn-lt"/>
              </a:rPr>
              <a:t> e </a:t>
            </a:r>
            <a:r>
              <a:rPr lang="en-US" sz="1400" err="1">
                <a:solidFill>
                  <a:schemeClr val="tx1"/>
                </a:solidFill>
                <a:ea typeface="+mn-lt"/>
                <a:cs typeface="+mn-lt"/>
              </a:rPr>
              <a:t>dei</a:t>
            </a:r>
            <a:r>
              <a:rPr lang="en-US" sz="1400">
                <a:solidFill>
                  <a:schemeClr val="tx1"/>
                </a:solidFill>
                <a:ea typeface="+mn-lt"/>
                <a:cs typeface="+mn-lt"/>
              </a:rPr>
              <a:t> </a:t>
            </a:r>
            <a:r>
              <a:rPr lang="en-US" sz="1400" err="1">
                <a:solidFill>
                  <a:schemeClr val="tx1"/>
                </a:solidFill>
                <a:ea typeface="+mn-lt"/>
                <a:cs typeface="+mn-lt"/>
              </a:rPr>
              <a:t>blocchi</a:t>
            </a:r>
            <a:r>
              <a:rPr lang="en-US" sz="1400">
                <a:solidFill>
                  <a:schemeClr val="tx1"/>
                </a:solidFill>
                <a:ea typeface="+mn-lt"/>
                <a:cs typeface="+mn-lt"/>
              </a:rPr>
              <a:t> </a:t>
            </a:r>
            <a:r>
              <a:rPr lang="en-US" sz="1400" err="1">
                <a:solidFill>
                  <a:schemeClr val="tx1"/>
                </a:solidFill>
                <a:ea typeface="+mn-lt"/>
                <a:cs typeface="+mn-lt"/>
              </a:rPr>
              <a:t>successivi</a:t>
            </a:r>
            <a:r>
              <a:rPr lang="en-US" sz="1400">
                <a:solidFill>
                  <a:schemeClr val="tx1"/>
                </a:solidFill>
                <a:ea typeface="+mn-lt"/>
                <a:cs typeface="+mn-lt"/>
              </a:rPr>
              <a:t>, di </a:t>
            </a:r>
            <a:r>
              <a:rPr lang="en-US" sz="1400" err="1">
                <a:solidFill>
                  <a:schemeClr val="tx1"/>
                </a:solidFill>
                <a:ea typeface="+mn-lt"/>
                <a:cs typeface="+mn-lt"/>
              </a:rPr>
              <a:t>conseguenza</a:t>
            </a:r>
            <a:r>
              <a:rPr lang="en-US" sz="1400">
                <a:solidFill>
                  <a:schemeClr val="tx1"/>
                </a:solidFill>
                <a:ea typeface="+mn-lt"/>
                <a:cs typeface="+mn-lt"/>
              </a:rPr>
              <a:t> la </a:t>
            </a:r>
            <a:r>
              <a:rPr lang="en-US" sz="1400" err="1">
                <a:solidFill>
                  <a:schemeClr val="tx1"/>
                </a:solidFill>
                <a:ea typeface="+mn-lt"/>
                <a:cs typeface="+mn-lt"/>
              </a:rPr>
              <a:t>totalità</a:t>
            </a:r>
            <a:r>
              <a:rPr lang="en-US" sz="1400">
                <a:solidFill>
                  <a:schemeClr val="tx1"/>
                </a:solidFill>
                <a:ea typeface="+mn-lt"/>
                <a:cs typeface="+mn-lt"/>
              </a:rPr>
              <a:t> </a:t>
            </a:r>
            <a:r>
              <a:rPr lang="en-US" sz="1400" err="1">
                <a:solidFill>
                  <a:schemeClr val="tx1"/>
                </a:solidFill>
                <a:ea typeface="+mn-lt"/>
                <a:cs typeface="+mn-lt"/>
              </a:rPr>
              <a:t>dei</a:t>
            </a:r>
            <a:r>
              <a:rPr lang="en-US" sz="1400">
                <a:solidFill>
                  <a:schemeClr val="tx1"/>
                </a:solidFill>
                <a:ea typeface="+mn-lt"/>
                <a:cs typeface="+mn-lt"/>
              </a:rPr>
              <a:t> nodi </a:t>
            </a:r>
            <a:r>
              <a:rPr lang="en-US" sz="1400" err="1">
                <a:solidFill>
                  <a:schemeClr val="tx1"/>
                </a:solidFill>
                <a:ea typeface="+mn-lt"/>
                <a:cs typeface="+mn-lt"/>
              </a:rPr>
              <a:t>rifiuterebbe</a:t>
            </a:r>
            <a:r>
              <a:rPr lang="en-US" sz="1400">
                <a:solidFill>
                  <a:schemeClr val="tx1"/>
                </a:solidFill>
                <a:ea typeface="+mn-lt"/>
                <a:cs typeface="+mn-lt"/>
              </a:rPr>
              <a:t> il </a:t>
            </a:r>
            <a:r>
              <a:rPr lang="en-US" sz="1400" err="1">
                <a:solidFill>
                  <a:schemeClr val="tx1"/>
                </a:solidFill>
                <a:ea typeface="+mn-lt"/>
                <a:cs typeface="+mn-lt"/>
              </a:rPr>
              <a:t>risultato</a:t>
            </a:r>
            <a:endParaRPr lang="it-IT" sz="1400">
              <a:solidFill>
                <a:schemeClr val="tx1"/>
              </a:solidFill>
              <a:ea typeface="+mn-lt"/>
              <a:cs typeface="+mn-lt"/>
            </a:endParaRPr>
          </a:p>
        </p:txBody>
      </p:sp>
      <p:sp>
        <p:nvSpPr>
          <p:cNvPr id="3" name="Titolo 2">
            <a:extLst>
              <a:ext uri="{FF2B5EF4-FFF2-40B4-BE49-F238E27FC236}">
                <a16:creationId xmlns:a16="http://schemas.microsoft.com/office/drawing/2014/main" xmlns="" id="{C3A8FD16-6FFA-47E6-9E78-A3189A7FC612}"/>
              </a:ext>
            </a:extLst>
          </p:cNvPr>
          <p:cNvSpPr>
            <a:spLocks noGrp="1"/>
          </p:cNvSpPr>
          <p:nvPr>
            <p:ph type="title"/>
          </p:nvPr>
        </p:nvSpPr>
        <p:spPr/>
        <p:txBody>
          <a:bodyPr/>
          <a:lstStyle/>
          <a:p>
            <a:r>
              <a:rPr lang="it-IT"/>
              <a:t>Struttura della Blockchain e funzioni di </a:t>
            </a:r>
            <a:r>
              <a:rPr lang="it-IT" err="1"/>
              <a:t>hash</a:t>
            </a:r>
          </a:p>
        </p:txBody>
      </p:sp>
      <p:sp>
        <p:nvSpPr>
          <p:cNvPr id="4" name="Segnaposto numero diapositiva 3">
            <a:extLst>
              <a:ext uri="{FF2B5EF4-FFF2-40B4-BE49-F238E27FC236}">
                <a16:creationId xmlns:a16="http://schemas.microsoft.com/office/drawing/2014/main" xmlns="" id="{58ECACA3-E109-46E5-AAD1-BA7039333C57}"/>
              </a:ext>
            </a:extLst>
          </p:cNvPr>
          <p:cNvSpPr>
            <a:spLocks noGrp="1"/>
          </p:cNvSpPr>
          <p:nvPr>
            <p:ph type="sldNum" sz="quarter" idx="11"/>
          </p:nvPr>
        </p:nvSpPr>
        <p:spPr/>
        <p:txBody>
          <a:bodyPr/>
          <a:lstStyle/>
          <a:p>
            <a:pPr rtl="0"/>
            <a:fld id="{19B51A1E-902D-48AF-9020-955120F399B6}" type="slidenum">
              <a:rPr lang="it-IT" smtClean="0"/>
              <a:pPr rtl="0"/>
              <a:t>10</a:t>
            </a:fld>
            <a:endParaRPr lang="it-IT"/>
          </a:p>
        </p:txBody>
      </p:sp>
      <p:pic>
        <p:nvPicPr>
          <p:cNvPr id="5" name="Immagine 5">
            <a:extLst>
              <a:ext uri="{FF2B5EF4-FFF2-40B4-BE49-F238E27FC236}">
                <a16:creationId xmlns:a16="http://schemas.microsoft.com/office/drawing/2014/main" xmlns="" id="{70464F03-E3F3-4681-B2F1-E2F1DA4A23A9}"/>
              </a:ext>
            </a:extLst>
          </p:cNvPr>
          <p:cNvPicPr>
            <a:picLocks noChangeAspect="1"/>
          </p:cNvPicPr>
          <p:nvPr/>
        </p:nvPicPr>
        <p:blipFill>
          <a:blip r:embed="rId2"/>
          <a:stretch>
            <a:fillRect/>
          </a:stretch>
        </p:blipFill>
        <p:spPr>
          <a:xfrm>
            <a:off x="3624272" y="3237161"/>
            <a:ext cx="4124115" cy="1775035"/>
          </a:xfrm>
          <a:prstGeom prst="rect">
            <a:avLst/>
          </a:prstGeom>
        </p:spPr>
      </p:pic>
    </p:spTree>
    <p:extLst>
      <p:ext uri="{BB962C8B-B14F-4D97-AF65-F5344CB8AC3E}">
        <p14:creationId xmlns:p14="http://schemas.microsoft.com/office/powerpoint/2010/main" val="1936540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5C3522E3-CA91-4903-9C04-8ADFD9A3264C}"/>
              </a:ext>
            </a:extLst>
          </p:cNvPr>
          <p:cNvSpPr/>
          <p:nvPr/>
        </p:nvSpPr>
        <p:spPr>
          <a:xfrm>
            <a:off x="8931393" y="6142096"/>
            <a:ext cx="2325511" cy="462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contenuto 1">
            <a:extLst>
              <a:ext uri="{FF2B5EF4-FFF2-40B4-BE49-F238E27FC236}">
                <a16:creationId xmlns:a16="http://schemas.microsoft.com/office/drawing/2014/main" xmlns="" id="{F67EEB62-3FB8-4715-9EAC-84E8E62F86B4}"/>
              </a:ext>
            </a:extLst>
          </p:cNvPr>
          <p:cNvSpPr>
            <a:spLocks noGrp="1"/>
          </p:cNvSpPr>
          <p:nvPr>
            <p:ph idx="1"/>
          </p:nvPr>
        </p:nvSpPr>
        <p:spPr>
          <a:xfrm>
            <a:off x="432000" y="954932"/>
            <a:ext cx="11340000" cy="5625929"/>
          </a:xfrm>
        </p:spPr>
        <p:txBody>
          <a:bodyPr vert="horz" lIns="0" tIns="0" rIns="0" bIns="0" rtlCol="0" anchor="t">
            <a:noAutofit/>
          </a:bodyPr>
          <a:lstStyle/>
          <a:p>
            <a:pPr marL="0" indent="0">
              <a:buNone/>
            </a:pPr>
            <a:r>
              <a:rPr lang="en-US" sz="1600">
                <a:ea typeface="+mn-lt"/>
                <a:cs typeface="+mn-lt"/>
              </a:rPr>
              <a:t>Il </a:t>
            </a:r>
            <a:r>
              <a:rPr lang="en-US" sz="1600" err="1">
                <a:ea typeface="+mn-lt"/>
                <a:cs typeface="+mn-lt"/>
              </a:rPr>
              <a:t>protocollo</a:t>
            </a:r>
            <a:r>
              <a:rPr lang="en-US" sz="1600">
                <a:ea typeface="+mn-lt"/>
                <a:cs typeface="+mn-lt"/>
              </a:rPr>
              <a:t> di </a:t>
            </a:r>
            <a:r>
              <a:rPr lang="en-US" sz="1600" err="1">
                <a:ea typeface="+mn-lt"/>
                <a:cs typeface="+mn-lt"/>
              </a:rPr>
              <a:t>consenso</a:t>
            </a:r>
            <a:r>
              <a:rPr lang="en-US" sz="1600">
                <a:ea typeface="+mn-lt"/>
                <a:cs typeface="+mn-lt"/>
              </a:rPr>
              <a:t> è </a:t>
            </a:r>
            <a:r>
              <a:rPr lang="en-US" sz="1600" err="1">
                <a:ea typeface="+mn-lt"/>
                <a:cs typeface="+mn-lt"/>
              </a:rPr>
              <a:t>l’algoritmo</a:t>
            </a:r>
            <a:r>
              <a:rPr lang="en-US" sz="1600">
                <a:ea typeface="+mn-lt"/>
                <a:cs typeface="+mn-lt"/>
              </a:rPr>
              <a:t> </a:t>
            </a:r>
            <a:r>
              <a:rPr lang="en-US" sz="1600" err="1">
                <a:ea typeface="+mn-lt"/>
                <a:cs typeface="+mn-lt"/>
              </a:rPr>
              <a:t>che</a:t>
            </a:r>
            <a:r>
              <a:rPr lang="en-US" sz="1600">
                <a:ea typeface="+mn-lt"/>
                <a:cs typeface="+mn-lt"/>
              </a:rPr>
              <a:t> </a:t>
            </a:r>
            <a:r>
              <a:rPr lang="en-US" sz="1600" err="1">
                <a:ea typeface="+mn-lt"/>
                <a:cs typeface="+mn-lt"/>
              </a:rPr>
              <a:t>determina</a:t>
            </a:r>
            <a:r>
              <a:rPr lang="en-US" sz="1600">
                <a:ea typeface="+mn-lt"/>
                <a:cs typeface="+mn-lt"/>
              </a:rPr>
              <a:t> le </a:t>
            </a:r>
            <a:r>
              <a:rPr lang="en-US" sz="1600" err="1">
                <a:ea typeface="+mn-lt"/>
                <a:cs typeface="+mn-lt"/>
              </a:rPr>
              <a:t>funzioni</a:t>
            </a:r>
            <a:r>
              <a:rPr lang="en-US" sz="1600">
                <a:ea typeface="+mn-lt"/>
                <a:cs typeface="+mn-lt"/>
              </a:rPr>
              <a:t> e </a:t>
            </a:r>
            <a:r>
              <a:rPr lang="en-US" sz="1600" err="1">
                <a:ea typeface="+mn-lt"/>
                <a:cs typeface="+mn-lt"/>
              </a:rPr>
              <a:t>l’ordine</a:t>
            </a:r>
            <a:r>
              <a:rPr lang="en-US" sz="1600">
                <a:ea typeface="+mn-lt"/>
                <a:cs typeface="+mn-lt"/>
              </a:rPr>
              <a:t> di </a:t>
            </a:r>
            <a:r>
              <a:rPr lang="en-US" sz="1600" err="1">
                <a:ea typeface="+mn-lt"/>
                <a:cs typeface="+mn-lt"/>
              </a:rPr>
              <a:t>esecuzione</a:t>
            </a:r>
            <a:r>
              <a:rPr lang="en-US" sz="1600">
                <a:ea typeface="+mn-lt"/>
                <a:cs typeface="+mn-lt"/>
              </a:rPr>
              <a:t> </a:t>
            </a:r>
            <a:r>
              <a:rPr lang="en-US" sz="1600" err="1">
                <a:ea typeface="+mn-lt"/>
                <a:cs typeface="+mn-lt"/>
              </a:rPr>
              <a:t>delle</a:t>
            </a:r>
            <a:r>
              <a:rPr lang="en-US" sz="1600">
                <a:ea typeface="+mn-lt"/>
                <a:cs typeface="+mn-lt"/>
              </a:rPr>
              <a:t> </a:t>
            </a:r>
            <a:r>
              <a:rPr lang="en-US" sz="1600" err="1">
                <a:ea typeface="+mn-lt"/>
                <a:cs typeface="+mn-lt"/>
              </a:rPr>
              <a:t>stesse</a:t>
            </a:r>
            <a:r>
              <a:rPr lang="en-US" sz="1600">
                <a:ea typeface="+mn-lt"/>
                <a:cs typeface="+mn-lt"/>
              </a:rPr>
              <a:t> da </a:t>
            </a:r>
            <a:r>
              <a:rPr lang="en-US" sz="1600" err="1">
                <a:ea typeface="+mn-lt"/>
                <a:cs typeface="+mn-lt"/>
              </a:rPr>
              <a:t>parte</a:t>
            </a:r>
            <a:r>
              <a:rPr lang="en-US" sz="1600">
                <a:ea typeface="+mn-lt"/>
                <a:cs typeface="+mn-lt"/>
              </a:rPr>
              <a:t> </a:t>
            </a:r>
            <a:r>
              <a:rPr lang="en-US" sz="1600" err="1">
                <a:ea typeface="+mn-lt"/>
                <a:cs typeface="+mn-lt"/>
              </a:rPr>
              <a:t>dei</a:t>
            </a:r>
            <a:r>
              <a:rPr lang="en-US" sz="1600">
                <a:ea typeface="+mn-lt"/>
                <a:cs typeface="+mn-lt"/>
              </a:rPr>
              <a:t> nodi, è </a:t>
            </a:r>
            <a:r>
              <a:rPr lang="en-US" sz="1600" err="1">
                <a:ea typeface="+mn-lt"/>
                <a:cs typeface="+mn-lt"/>
              </a:rPr>
              <a:t>volto</a:t>
            </a:r>
            <a:r>
              <a:rPr lang="en-US" sz="1600">
                <a:ea typeface="+mn-lt"/>
                <a:cs typeface="+mn-lt"/>
              </a:rPr>
              <a:t> </a:t>
            </a:r>
            <a:r>
              <a:rPr lang="en-US" sz="1600" err="1">
                <a:ea typeface="+mn-lt"/>
                <a:cs typeface="+mn-lt"/>
              </a:rPr>
              <a:t>oltre</a:t>
            </a:r>
            <a:r>
              <a:rPr lang="en-US" sz="1600">
                <a:ea typeface="+mn-lt"/>
                <a:cs typeface="+mn-lt"/>
              </a:rPr>
              <a:t> </a:t>
            </a:r>
            <a:r>
              <a:rPr lang="en-US" sz="1600" err="1">
                <a:ea typeface="+mn-lt"/>
                <a:cs typeface="+mn-lt"/>
              </a:rPr>
              <a:t>che</a:t>
            </a:r>
            <a:r>
              <a:rPr lang="en-US" sz="1600">
                <a:ea typeface="+mn-lt"/>
                <a:cs typeface="+mn-lt"/>
              </a:rPr>
              <a:t> ad </a:t>
            </a:r>
            <a:r>
              <a:rPr lang="en-US" sz="1600" err="1">
                <a:ea typeface="+mn-lt"/>
                <a:cs typeface="+mn-lt"/>
              </a:rPr>
              <a:t>avere</a:t>
            </a:r>
            <a:r>
              <a:rPr lang="en-US" sz="1600">
                <a:ea typeface="+mn-lt"/>
                <a:cs typeface="+mn-lt"/>
              </a:rPr>
              <a:t> un </a:t>
            </a:r>
            <a:r>
              <a:rPr lang="en-US" sz="1600" err="1">
                <a:ea typeface="+mn-lt"/>
                <a:cs typeface="+mn-lt"/>
              </a:rPr>
              <a:t>ruolo</a:t>
            </a:r>
            <a:r>
              <a:rPr lang="en-US" sz="1600">
                <a:ea typeface="+mn-lt"/>
                <a:cs typeface="+mn-lt"/>
              </a:rPr>
              <a:t> di </a:t>
            </a:r>
            <a:r>
              <a:rPr lang="en-US" sz="1600" err="1">
                <a:ea typeface="+mn-lt"/>
                <a:cs typeface="+mn-lt"/>
              </a:rPr>
              <a:t>gestione</a:t>
            </a:r>
            <a:r>
              <a:rPr lang="en-US" sz="1600">
                <a:ea typeface="+mn-lt"/>
                <a:cs typeface="+mn-lt"/>
              </a:rPr>
              <a:t> </a:t>
            </a:r>
            <a:r>
              <a:rPr lang="en-US" sz="1600" err="1">
                <a:ea typeface="+mn-lt"/>
                <a:cs typeface="+mn-lt"/>
              </a:rPr>
              <a:t>dei</a:t>
            </a:r>
            <a:r>
              <a:rPr lang="en-US" sz="1600">
                <a:ea typeface="+mn-lt"/>
                <a:cs typeface="+mn-lt"/>
              </a:rPr>
              <a:t> </a:t>
            </a:r>
            <a:r>
              <a:rPr lang="en-US" sz="1600" err="1">
                <a:ea typeface="+mn-lt"/>
                <a:cs typeface="+mn-lt"/>
              </a:rPr>
              <a:t>dati</a:t>
            </a:r>
            <a:r>
              <a:rPr lang="en-US" sz="1600">
                <a:ea typeface="+mn-lt"/>
                <a:cs typeface="+mn-lt"/>
              </a:rPr>
              <a:t>, </a:t>
            </a:r>
            <a:r>
              <a:rPr lang="en-US" sz="1600" err="1">
                <a:ea typeface="+mn-lt"/>
                <a:cs typeface="+mn-lt"/>
              </a:rPr>
              <a:t>anche</a:t>
            </a:r>
            <a:r>
              <a:rPr lang="en-US" sz="1600">
                <a:ea typeface="+mn-lt"/>
                <a:cs typeface="+mn-lt"/>
              </a:rPr>
              <a:t> ad </a:t>
            </a:r>
            <a:r>
              <a:rPr lang="en-US" sz="1600" err="1">
                <a:ea typeface="+mn-lt"/>
                <a:cs typeface="+mn-lt"/>
              </a:rPr>
              <a:t>ottimizzare</a:t>
            </a:r>
            <a:r>
              <a:rPr lang="en-US" sz="1600">
                <a:ea typeface="+mn-lt"/>
                <a:cs typeface="+mn-lt"/>
              </a:rPr>
              <a:t> la </a:t>
            </a:r>
            <a:r>
              <a:rPr lang="en-US" sz="1600" err="1">
                <a:ea typeface="+mn-lt"/>
                <a:cs typeface="+mn-lt"/>
              </a:rPr>
              <a:t>teoria</a:t>
            </a:r>
            <a:r>
              <a:rPr lang="en-US" sz="1600">
                <a:ea typeface="+mn-lt"/>
                <a:cs typeface="+mn-lt"/>
              </a:rPr>
              <a:t> </a:t>
            </a:r>
            <a:r>
              <a:rPr lang="en-US" sz="1600" err="1">
                <a:ea typeface="+mn-lt"/>
                <a:cs typeface="+mn-lt"/>
              </a:rPr>
              <a:t>dei</a:t>
            </a:r>
            <a:r>
              <a:rPr lang="en-US" sz="1600">
                <a:ea typeface="+mn-lt"/>
                <a:cs typeface="+mn-lt"/>
              </a:rPr>
              <a:t> </a:t>
            </a:r>
            <a:r>
              <a:rPr lang="en-US" sz="1600" err="1">
                <a:ea typeface="+mn-lt"/>
                <a:cs typeface="+mn-lt"/>
              </a:rPr>
              <a:t>giochi</a:t>
            </a:r>
            <a:r>
              <a:rPr lang="en-US" sz="1600">
                <a:ea typeface="+mn-lt"/>
                <a:cs typeface="+mn-lt"/>
              </a:rPr>
              <a:t>, </a:t>
            </a:r>
            <a:r>
              <a:rPr lang="en-US" sz="1600" err="1">
                <a:ea typeface="+mn-lt"/>
                <a:cs typeface="+mn-lt"/>
              </a:rPr>
              <a:t>determinando</a:t>
            </a:r>
            <a:r>
              <a:rPr lang="en-US" sz="1600">
                <a:ea typeface="+mn-lt"/>
                <a:cs typeface="+mn-lt"/>
              </a:rPr>
              <a:t> </a:t>
            </a:r>
            <a:r>
              <a:rPr lang="en-US" sz="1600" err="1">
                <a:ea typeface="+mn-lt"/>
                <a:cs typeface="+mn-lt"/>
              </a:rPr>
              <a:t>incentivi</a:t>
            </a:r>
            <a:r>
              <a:rPr lang="en-US" sz="1600">
                <a:ea typeface="+mn-lt"/>
                <a:cs typeface="+mn-lt"/>
              </a:rPr>
              <a:t> economici al </a:t>
            </a:r>
            <a:r>
              <a:rPr lang="en-US" sz="1600" err="1">
                <a:ea typeface="+mn-lt"/>
                <a:cs typeface="+mn-lt"/>
              </a:rPr>
              <a:t>conseguimento</a:t>
            </a:r>
            <a:r>
              <a:rPr lang="en-US" sz="1600">
                <a:ea typeface="+mn-lt"/>
                <a:cs typeface="+mn-lt"/>
              </a:rPr>
              <a:t> di un </a:t>
            </a:r>
            <a:r>
              <a:rPr lang="en-US" sz="1600" err="1">
                <a:ea typeface="+mn-lt"/>
                <a:cs typeface="+mn-lt"/>
              </a:rPr>
              <a:t>risultato</a:t>
            </a:r>
            <a:r>
              <a:rPr lang="en-US" sz="1600">
                <a:ea typeface="+mn-lt"/>
                <a:cs typeface="+mn-lt"/>
              </a:rPr>
              <a:t>; </a:t>
            </a:r>
            <a:r>
              <a:rPr lang="en-US" sz="1600" err="1">
                <a:ea typeface="+mn-lt"/>
                <a:cs typeface="+mn-lt"/>
              </a:rPr>
              <a:t>creando</a:t>
            </a:r>
            <a:r>
              <a:rPr lang="en-US" sz="1600">
                <a:ea typeface="+mn-lt"/>
                <a:cs typeface="+mn-lt"/>
              </a:rPr>
              <a:t> a </a:t>
            </a:r>
            <a:r>
              <a:rPr lang="en-US" sz="1600" err="1">
                <a:ea typeface="+mn-lt"/>
                <a:cs typeface="+mn-lt"/>
              </a:rPr>
              <a:t>seconda</a:t>
            </a:r>
            <a:r>
              <a:rPr lang="en-US" sz="1600">
                <a:ea typeface="+mn-lt"/>
                <a:cs typeface="+mn-lt"/>
              </a:rPr>
              <a:t> </a:t>
            </a:r>
            <a:r>
              <a:rPr lang="en-US" sz="1600" err="1">
                <a:ea typeface="+mn-lt"/>
                <a:cs typeface="+mn-lt"/>
              </a:rPr>
              <a:t>della</a:t>
            </a:r>
            <a:r>
              <a:rPr lang="en-US" sz="1600">
                <a:ea typeface="+mn-lt"/>
                <a:cs typeface="+mn-lt"/>
              </a:rPr>
              <a:t> </a:t>
            </a:r>
            <a:r>
              <a:rPr lang="en-US" sz="1600" err="1">
                <a:ea typeface="+mn-lt"/>
                <a:cs typeface="+mn-lt"/>
              </a:rPr>
              <a:t>bc</a:t>
            </a:r>
            <a:r>
              <a:rPr lang="en-US" sz="1600">
                <a:ea typeface="+mn-lt"/>
                <a:cs typeface="+mn-lt"/>
              </a:rPr>
              <a:t> di </a:t>
            </a:r>
            <a:r>
              <a:rPr lang="en-US" sz="1600" err="1">
                <a:ea typeface="+mn-lt"/>
                <a:cs typeface="+mn-lt"/>
              </a:rPr>
              <a:t>riferimento</a:t>
            </a:r>
            <a:r>
              <a:rPr lang="en-US" sz="1600">
                <a:ea typeface="+mn-lt"/>
                <a:cs typeface="+mn-lt"/>
              </a:rPr>
              <a:t>, e </a:t>
            </a:r>
            <a:r>
              <a:rPr lang="en-US" sz="1600" err="1">
                <a:ea typeface="+mn-lt"/>
                <a:cs typeface="+mn-lt"/>
              </a:rPr>
              <a:t>quindi</a:t>
            </a:r>
            <a:r>
              <a:rPr lang="en-US" sz="1600">
                <a:ea typeface="+mn-lt"/>
                <a:cs typeface="+mn-lt"/>
              </a:rPr>
              <a:t> del </a:t>
            </a:r>
            <a:r>
              <a:rPr lang="en-US" sz="1600" err="1">
                <a:ea typeface="+mn-lt"/>
                <a:cs typeface="+mn-lt"/>
              </a:rPr>
              <a:t>protocollo</a:t>
            </a:r>
            <a:r>
              <a:rPr lang="en-US" sz="1600">
                <a:ea typeface="+mn-lt"/>
                <a:cs typeface="+mn-lt"/>
              </a:rPr>
              <a:t> di </a:t>
            </a:r>
            <a:r>
              <a:rPr lang="en-US" sz="1600" err="1">
                <a:ea typeface="+mn-lt"/>
                <a:cs typeface="+mn-lt"/>
              </a:rPr>
              <a:t>consenso</a:t>
            </a:r>
            <a:r>
              <a:rPr lang="en-US" sz="1600">
                <a:ea typeface="+mn-lt"/>
                <a:cs typeface="+mn-lt"/>
              </a:rPr>
              <a:t> </a:t>
            </a:r>
            <a:r>
              <a:rPr lang="en-US" sz="1600" err="1">
                <a:ea typeface="+mn-lt"/>
                <a:cs typeface="+mn-lt"/>
              </a:rPr>
              <a:t>utilizzato</a:t>
            </a:r>
            <a:r>
              <a:rPr lang="en-US" sz="1600">
                <a:ea typeface="+mn-lt"/>
                <a:cs typeface="+mn-lt"/>
              </a:rPr>
              <a:t>, un </a:t>
            </a:r>
            <a:r>
              <a:rPr lang="en-US" sz="1600" err="1">
                <a:ea typeface="+mn-lt"/>
                <a:cs typeface="+mn-lt"/>
              </a:rPr>
              <a:t>economia</a:t>
            </a:r>
            <a:r>
              <a:rPr lang="en-US" sz="1600">
                <a:ea typeface="+mn-lt"/>
                <a:cs typeface="+mn-lt"/>
              </a:rPr>
              <a:t> </a:t>
            </a:r>
            <a:r>
              <a:rPr lang="en-US" sz="1600" err="1">
                <a:ea typeface="+mn-lt"/>
                <a:cs typeface="+mn-lt"/>
              </a:rPr>
              <a:t>autosostenibile</a:t>
            </a:r>
            <a:r>
              <a:rPr lang="en-US" sz="1600">
                <a:ea typeface="+mn-lt"/>
                <a:cs typeface="+mn-lt"/>
              </a:rPr>
              <a:t>, </a:t>
            </a:r>
            <a:r>
              <a:rPr lang="en-US" sz="1600" b="1" err="1">
                <a:ea typeface="+mn-lt"/>
                <a:cs typeface="+mn-lt"/>
              </a:rPr>
              <a:t>i</a:t>
            </a:r>
            <a:r>
              <a:rPr lang="en-US" sz="1600" b="1">
                <a:ea typeface="+mn-lt"/>
                <a:cs typeface="+mn-lt"/>
              </a:rPr>
              <a:t> nodi </a:t>
            </a:r>
            <a:r>
              <a:rPr lang="en-US" sz="1600" b="1" err="1">
                <a:ea typeface="+mn-lt"/>
                <a:cs typeface="+mn-lt"/>
              </a:rPr>
              <a:t>validatori</a:t>
            </a:r>
            <a:r>
              <a:rPr lang="en-US" sz="1600" b="1">
                <a:ea typeface="+mn-lt"/>
                <a:cs typeface="+mn-lt"/>
              </a:rPr>
              <a:t> </a:t>
            </a:r>
            <a:r>
              <a:rPr lang="en-US" sz="1600" b="1" err="1">
                <a:ea typeface="+mn-lt"/>
                <a:cs typeface="+mn-lt"/>
              </a:rPr>
              <a:t>vengono</a:t>
            </a:r>
            <a:r>
              <a:rPr lang="en-US" sz="1600" b="1">
                <a:ea typeface="+mn-lt"/>
                <a:cs typeface="+mn-lt"/>
              </a:rPr>
              <a:t> </a:t>
            </a:r>
            <a:r>
              <a:rPr lang="en-US" sz="1600" b="1" err="1">
                <a:ea typeface="+mn-lt"/>
                <a:cs typeface="+mn-lt"/>
              </a:rPr>
              <a:t>riconpensati</a:t>
            </a:r>
            <a:r>
              <a:rPr lang="en-US" sz="1600" b="1">
                <a:ea typeface="+mn-lt"/>
                <a:cs typeface="+mn-lt"/>
              </a:rPr>
              <a:t> dal </a:t>
            </a:r>
            <a:r>
              <a:rPr lang="en-US" sz="1600" b="1" err="1">
                <a:ea typeface="+mn-lt"/>
                <a:cs typeface="+mn-lt"/>
              </a:rPr>
              <a:t>protocollo</a:t>
            </a:r>
            <a:r>
              <a:rPr lang="en-US" sz="1600">
                <a:ea typeface="+mn-lt"/>
                <a:cs typeface="+mn-lt"/>
              </a:rPr>
              <a:t>, </a:t>
            </a:r>
            <a:r>
              <a:rPr lang="en-US" sz="1600" err="1">
                <a:ea typeface="+mn-lt"/>
                <a:cs typeface="+mn-lt"/>
              </a:rPr>
              <a:t>tramite</a:t>
            </a:r>
            <a:r>
              <a:rPr lang="en-US" sz="1600">
                <a:ea typeface="+mn-lt"/>
                <a:cs typeface="+mn-lt"/>
              </a:rPr>
              <a:t> la </a:t>
            </a:r>
            <a:r>
              <a:rPr lang="en-US" sz="1600" err="1">
                <a:ea typeface="+mn-lt"/>
                <a:cs typeface="+mn-lt"/>
              </a:rPr>
              <a:t>moneta</a:t>
            </a:r>
            <a:r>
              <a:rPr lang="en-US" sz="1600">
                <a:ea typeface="+mn-lt"/>
                <a:cs typeface="+mn-lt"/>
              </a:rPr>
              <a:t> </a:t>
            </a:r>
            <a:r>
              <a:rPr lang="en-US" sz="1600" err="1">
                <a:ea typeface="+mn-lt"/>
                <a:cs typeface="+mn-lt"/>
              </a:rPr>
              <a:t>della</a:t>
            </a:r>
            <a:r>
              <a:rPr lang="en-US" sz="1600">
                <a:ea typeface="+mn-lt"/>
                <a:cs typeface="+mn-lt"/>
              </a:rPr>
              <a:t> </a:t>
            </a:r>
            <a:r>
              <a:rPr lang="en-US" sz="1600" err="1">
                <a:ea typeface="+mn-lt"/>
                <a:cs typeface="+mn-lt"/>
              </a:rPr>
              <a:t>bc</a:t>
            </a:r>
            <a:r>
              <a:rPr lang="en-US" sz="1600">
                <a:ea typeface="+mn-lt"/>
                <a:cs typeface="+mn-lt"/>
              </a:rPr>
              <a:t> </a:t>
            </a:r>
            <a:r>
              <a:rPr lang="en-US" sz="1600" err="1">
                <a:ea typeface="+mn-lt"/>
                <a:cs typeface="+mn-lt"/>
              </a:rPr>
              <a:t>sulla</a:t>
            </a:r>
            <a:r>
              <a:rPr lang="en-US" sz="1600">
                <a:ea typeface="+mn-lt"/>
                <a:cs typeface="+mn-lt"/>
              </a:rPr>
              <a:t> quale </a:t>
            </a:r>
            <a:r>
              <a:rPr lang="en-US" sz="1600" err="1">
                <a:ea typeface="+mn-lt"/>
                <a:cs typeface="+mn-lt"/>
              </a:rPr>
              <a:t>operano</a:t>
            </a:r>
            <a:r>
              <a:rPr lang="en-US" sz="1600">
                <a:ea typeface="+mn-lt"/>
                <a:cs typeface="+mn-lt"/>
              </a:rPr>
              <a:t>, </a:t>
            </a:r>
            <a:r>
              <a:rPr lang="en-US" sz="1600" err="1">
                <a:ea typeface="+mn-lt"/>
                <a:cs typeface="+mn-lt"/>
              </a:rPr>
              <a:t>creando</a:t>
            </a:r>
            <a:r>
              <a:rPr lang="en-US" sz="1600">
                <a:ea typeface="+mn-lt"/>
                <a:cs typeface="+mn-lt"/>
              </a:rPr>
              <a:t> una forma di </a:t>
            </a:r>
            <a:r>
              <a:rPr lang="en-US" sz="1600" err="1">
                <a:ea typeface="+mn-lt"/>
                <a:cs typeface="+mn-lt"/>
              </a:rPr>
              <a:t>rivalità</a:t>
            </a:r>
            <a:r>
              <a:rPr lang="en-US" sz="1600">
                <a:ea typeface="+mn-lt"/>
                <a:cs typeface="+mn-lt"/>
              </a:rPr>
              <a:t> </a:t>
            </a:r>
            <a:r>
              <a:rPr lang="en-US" sz="1600" err="1">
                <a:ea typeface="+mn-lt"/>
                <a:cs typeface="+mn-lt"/>
              </a:rPr>
              <a:t>tra</a:t>
            </a:r>
            <a:r>
              <a:rPr lang="en-US" sz="1600">
                <a:ea typeface="+mn-lt"/>
                <a:cs typeface="+mn-lt"/>
              </a:rPr>
              <a:t> </a:t>
            </a:r>
            <a:r>
              <a:rPr lang="en-US" sz="1600" err="1">
                <a:ea typeface="+mn-lt"/>
                <a:cs typeface="+mn-lt"/>
              </a:rPr>
              <a:t>i</a:t>
            </a:r>
            <a:r>
              <a:rPr lang="en-US" sz="1600">
                <a:ea typeface="+mn-lt"/>
                <a:cs typeface="+mn-lt"/>
              </a:rPr>
              <a:t> nodi al fine di </a:t>
            </a:r>
            <a:r>
              <a:rPr lang="en-US" sz="1600" err="1">
                <a:ea typeface="+mn-lt"/>
                <a:cs typeface="+mn-lt"/>
              </a:rPr>
              <a:t>ricevere</a:t>
            </a:r>
            <a:r>
              <a:rPr lang="en-US" sz="1600">
                <a:ea typeface="+mn-lt"/>
                <a:cs typeface="+mn-lt"/>
              </a:rPr>
              <a:t> la reward, e al </a:t>
            </a:r>
            <a:r>
              <a:rPr lang="en-US" sz="1600" err="1">
                <a:ea typeface="+mn-lt"/>
                <a:cs typeface="+mn-lt"/>
              </a:rPr>
              <a:t>contempo</a:t>
            </a:r>
            <a:r>
              <a:rPr lang="en-US" sz="1600">
                <a:ea typeface="+mn-lt"/>
                <a:cs typeface="+mn-lt"/>
              </a:rPr>
              <a:t> </a:t>
            </a:r>
            <a:r>
              <a:rPr lang="en-US" sz="1600" err="1">
                <a:ea typeface="+mn-lt"/>
                <a:cs typeface="+mn-lt"/>
              </a:rPr>
              <a:t>rendere</a:t>
            </a:r>
            <a:r>
              <a:rPr lang="en-US" sz="1600">
                <a:ea typeface="+mn-lt"/>
                <a:cs typeface="+mn-lt"/>
              </a:rPr>
              <a:t> poco </a:t>
            </a:r>
            <a:r>
              <a:rPr lang="en-US" sz="1600" err="1">
                <a:ea typeface="+mn-lt"/>
                <a:cs typeface="+mn-lt"/>
              </a:rPr>
              <a:t>remunerativo</a:t>
            </a:r>
            <a:r>
              <a:rPr lang="en-US" sz="1600">
                <a:ea typeface="+mn-lt"/>
                <a:cs typeface="+mn-lt"/>
              </a:rPr>
              <a:t> </a:t>
            </a:r>
            <a:r>
              <a:rPr lang="en-US" sz="1600" err="1">
                <a:ea typeface="+mn-lt"/>
                <a:cs typeface="+mn-lt"/>
              </a:rPr>
              <a:t>operare</a:t>
            </a:r>
            <a:r>
              <a:rPr lang="en-US" sz="1600">
                <a:ea typeface="+mn-lt"/>
                <a:cs typeface="+mn-lt"/>
              </a:rPr>
              <a:t> </a:t>
            </a:r>
            <a:r>
              <a:rPr lang="en-US" sz="1600" err="1">
                <a:ea typeface="+mn-lt"/>
                <a:cs typeface="+mn-lt"/>
              </a:rPr>
              <a:t>contro</a:t>
            </a:r>
            <a:r>
              <a:rPr lang="en-US" sz="1600">
                <a:ea typeface="+mn-lt"/>
                <a:cs typeface="+mn-lt"/>
              </a:rPr>
              <a:t> la rete .</a:t>
            </a:r>
            <a:endParaRPr lang="it-IT" sz="1600">
              <a:cs typeface="Calibri Light"/>
            </a:endParaRPr>
          </a:p>
          <a:p>
            <a:pPr marL="0" indent="0">
              <a:buNone/>
            </a:pPr>
            <a:r>
              <a:rPr lang="en-US" sz="1600">
                <a:ea typeface="+mn-lt"/>
                <a:cs typeface="+mn-lt"/>
              </a:rPr>
              <a:t>        </a:t>
            </a:r>
            <a:r>
              <a:rPr lang="en-US" sz="1600" b="1" err="1">
                <a:ea typeface="+mn-lt"/>
                <a:cs typeface="+mn-lt"/>
              </a:rPr>
              <a:t>Troviamo</a:t>
            </a:r>
            <a:r>
              <a:rPr lang="en-US" sz="1600" b="1">
                <a:ea typeface="+mn-lt"/>
                <a:cs typeface="+mn-lt"/>
              </a:rPr>
              <a:t> diverse </a:t>
            </a:r>
            <a:r>
              <a:rPr lang="en-US" sz="1600" b="1" err="1">
                <a:ea typeface="+mn-lt"/>
                <a:cs typeface="+mn-lt"/>
              </a:rPr>
              <a:t>tipologie</a:t>
            </a:r>
            <a:r>
              <a:rPr lang="en-US" sz="1600" b="1">
                <a:ea typeface="+mn-lt"/>
                <a:cs typeface="+mn-lt"/>
              </a:rPr>
              <a:t> di </a:t>
            </a:r>
            <a:r>
              <a:rPr lang="en-US" sz="1600" b="1" err="1">
                <a:ea typeface="+mn-lt"/>
                <a:cs typeface="+mn-lt"/>
              </a:rPr>
              <a:t>protocolli</a:t>
            </a:r>
            <a:r>
              <a:rPr lang="en-US" sz="1600" b="1">
                <a:ea typeface="+mn-lt"/>
                <a:cs typeface="+mn-lt"/>
              </a:rPr>
              <a:t> di </a:t>
            </a:r>
            <a:r>
              <a:rPr lang="en-US" sz="1600" b="1" err="1">
                <a:ea typeface="+mn-lt"/>
                <a:cs typeface="+mn-lt"/>
              </a:rPr>
              <a:t>consenso</a:t>
            </a:r>
            <a:r>
              <a:rPr lang="en-US" sz="1600" b="1">
                <a:ea typeface="+mn-lt"/>
                <a:cs typeface="+mn-lt"/>
              </a:rPr>
              <a:t>, </a:t>
            </a:r>
            <a:r>
              <a:rPr lang="en-US" sz="1600" b="1" err="1">
                <a:ea typeface="+mn-lt"/>
                <a:cs typeface="+mn-lt"/>
              </a:rPr>
              <a:t>alcuni</a:t>
            </a:r>
            <a:r>
              <a:rPr lang="en-US" sz="1600" b="1">
                <a:ea typeface="+mn-lt"/>
                <a:cs typeface="+mn-lt"/>
              </a:rPr>
              <a:t> </a:t>
            </a:r>
            <a:r>
              <a:rPr lang="en-US" sz="1600" b="1" err="1">
                <a:ea typeface="+mn-lt"/>
                <a:cs typeface="+mn-lt"/>
              </a:rPr>
              <a:t>esempi</a:t>
            </a:r>
            <a:r>
              <a:rPr lang="en-US" sz="1600" b="1">
                <a:ea typeface="+mn-lt"/>
                <a:cs typeface="+mn-lt"/>
              </a:rPr>
              <a:t>:</a:t>
            </a:r>
            <a:r>
              <a:rPr lang="en-US" sz="1600">
                <a:ea typeface="+mn-lt"/>
                <a:cs typeface="+mn-lt"/>
              </a:rPr>
              <a:t> </a:t>
            </a:r>
          </a:p>
          <a:p>
            <a:r>
              <a:rPr lang="en-US" sz="1600" b="1" err="1">
                <a:ea typeface="+mn-lt"/>
                <a:cs typeface="+mn-lt"/>
              </a:rPr>
              <a:t>PoW</a:t>
            </a:r>
            <a:r>
              <a:rPr lang="en-US" sz="1600">
                <a:ea typeface="+mn-lt"/>
                <a:cs typeface="+mn-lt"/>
              </a:rPr>
              <a:t>: (proof of work) il pow </a:t>
            </a:r>
            <a:r>
              <a:rPr lang="en-US" sz="1600" err="1">
                <a:ea typeface="+mn-lt"/>
                <a:cs typeface="+mn-lt"/>
              </a:rPr>
              <a:t>si</a:t>
            </a:r>
            <a:r>
              <a:rPr lang="en-US" sz="1600">
                <a:ea typeface="+mn-lt"/>
                <a:cs typeface="+mn-lt"/>
              </a:rPr>
              <a:t> </a:t>
            </a:r>
            <a:r>
              <a:rPr lang="en-US" sz="1600" err="1">
                <a:ea typeface="+mn-lt"/>
                <a:cs typeface="+mn-lt"/>
              </a:rPr>
              <a:t>basa</a:t>
            </a:r>
            <a:r>
              <a:rPr lang="en-US" sz="1600">
                <a:ea typeface="+mn-lt"/>
                <a:cs typeface="+mn-lt"/>
              </a:rPr>
              <a:t> </a:t>
            </a:r>
            <a:r>
              <a:rPr lang="en-US" sz="1600" err="1">
                <a:ea typeface="+mn-lt"/>
                <a:cs typeface="+mn-lt"/>
              </a:rPr>
              <a:t>sulla</a:t>
            </a:r>
            <a:r>
              <a:rPr lang="en-US" sz="1600">
                <a:ea typeface="+mn-lt"/>
                <a:cs typeface="+mn-lt"/>
              </a:rPr>
              <a:t> </a:t>
            </a:r>
            <a:r>
              <a:rPr lang="en-US" sz="1600" err="1">
                <a:ea typeface="+mn-lt"/>
                <a:cs typeface="+mn-lt"/>
              </a:rPr>
              <a:t>potenza</a:t>
            </a:r>
            <a:r>
              <a:rPr lang="en-US" sz="1600">
                <a:ea typeface="+mn-lt"/>
                <a:cs typeface="+mn-lt"/>
              </a:rPr>
              <a:t> </a:t>
            </a:r>
            <a:r>
              <a:rPr lang="en-US" sz="1600" err="1">
                <a:ea typeface="+mn-lt"/>
                <a:cs typeface="+mn-lt"/>
              </a:rPr>
              <a:t>computazionale</a:t>
            </a:r>
            <a:r>
              <a:rPr lang="en-US" sz="1600">
                <a:ea typeface="+mn-lt"/>
                <a:cs typeface="+mn-lt"/>
              </a:rPr>
              <a:t> hardware, </a:t>
            </a:r>
            <a:r>
              <a:rPr lang="en-US" sz="1600" err="1">
                <a:ea typeface="+mn-lt"/>
                <a:cs typeface="+mn-lt"/>
              </a:rPr>
              <a:t>quindi</a:t>
            </a:r>
            <a:r>
              <a:rPr lang="en-US" sz="1600">
                <a:ea typeface="+mn-lt"/>
                <a:cs typeface="+mn-lt"/>
              </a:rPr>
              <a:t> ha un </a:t>
            </a:r>
            <a:r>
              <a:rPr lang="en-US" sz="1600" err="1">
                <a:ea typeface="+mn-lt"/>
                <a:cs typeface="+mn-lt"/>
              </a:rPr>
              <a:t>costo</a:t>
            </a:r>
            <a:r>
              <a:rPr lang="en-US" sz="1600">
                <a:ea typeface="+mn-lt"/>
                <a:cs typeface="+mn-lt"/>
              </a:rPr>
              <a:t> </a:t>
            </a:r>
            <a:r>
              <a:rPr lang="en-US" sz="1600" err="1">
                <a:ea typeface="+mn-lt"/>
                <a:cs typeface="+mn-lt"/>
              </a:rPr>
              <a:t>determinabile</a:t>
            </a:r>
            <a:r>
              <a:rPr lang="en-US" sz="1600">
                <a:ea typeface="+mn-lt"/>
                <a:cs typeface="+mn-lt"/>
              </a:rPr>
              <a:t> in termini di tempo ed </a:t>
            </a:r>
            <a:r>
              <a:rPr lang="en-US" sz="1600" err="1">
                <a:ea typeface="+mn-lt"/>
                <a:cs typeface="+mn-lt"/>
              </a:rPr>
              <a:t>energia</a:t>
            </a:r>
            <a:r>
              <a:rPr lang="en-US" sz="1600">
                <a:ea typeface="+mn-lt"/>
                <a:cs typeface="+mn-lt"/>
              </a:rPr>
              <a:t>. </a:t>
            </a:r>
            <a:r>
              <a:rPr lang="en-US" sz="1600" err="1">
                <a:ea typeface="+mn-lt"/>
                <a:cs typeface="+mn-lt"/>
              </a:rPr>
              <a:t>Viene</a:t>
            </a:r>
            <a:r>
              <a:rPr lang="en-US" sz="1600">
                <a:ea typeface="+mn-lt"/>
                <a:cs typeface="+mn-lt"/>
              </a:rPr>
              <a:t> </a:t>
            </a:r>
            <a:r>
              <a:rPr lang="en-US" sz="1600" err="1">
                <a:ea typeface="+mn-lt"/>
                <a:cs typeface="+mn-lt"/>
              </a:rPr>
              <a:t>quindi</a:t>
            </a:r>
            <a:r>
              <a:rPr lang="en-US" sz="1600">
                <a:ea typeface="+mn-lt"/>
                <a:cs typeface="+mn-lt"/>
              </a:rPr>
              <a:t> </a:t>
            </a:r>
            <a:r>
              <a:rPr lang="en-US" sz="1600" err="1">
                <a:ea typeface="+mn-lt"/>
                <a:cs typeface="+mn-lt"/>
              </a:rPr>
              <a:t>richiesto</a:t>
            </a:r>
            <a:r>
              <a:rPr lang="en-US" sz="1600">
                <a:ea typeface="+mn-lt"/>
                <a:cs typeface="+mn-lt"/>
              </a:rPr>
              <a:t> ai nodi </a:t>
            </a:r>
            <a:r>
              <a:rPr lang="en-US" sz="1600" err="1">
                <a:ea typeface="+mn-lt"/>
                <a:cs typeface="+mn-lt"/>
              </a:rPr>
              <a:t>validatori</a:t>
            </a:r>
            <a:r>
              <a:rPr lang="en-US" sz="1600">
                <a:ea typeface="+mn-lt"/>
                <a:cs typeface="+mn-lt"/>
              </a:rPr>
              <a:t> </a:t>
            </a:r>
            <a:r>
              <a:rPr lang="en-US" sz="1600" err="1">
                <a:ea typeface="+mn-lt"/>
                <a:cs typeface="+mn-lt"/>
              </a:rPr>
              <a:t>chiamati</a:t>
            </a:r>
            <a:r>
              <a:rPr lang="en-US" sz="1600">
                <a:ea typeface="+mn-lt"/>
                <a:cs typeface="+mn-lt"/>
              </a:rPr>
              <a:t> miner, di far </a:t>
            </a:r>
            <a:r>
              <a:rPr lang="en-US" sz="1600" err="1">
                <a:ea typeface="+mn-lt"/>
                <a:cs typeface="+mn-lt"/>
              </a:rPr>
              <a:t>eseguire</a:t>
            </a:r>
            <a:r>
              <a:rPr lang="en-US" sz="1600">
                <a:ea typeface="+mn-lt"/>
                <a:cs typeface="+mn-lt"/>
              </a:rPr>
              <a:t> alle </a:t>
            </a:r>
            <a:r>
              <a:rPr lang="en-US" sz="1600" err="1">
                <a:ea typeface="+mn-lt"/>
                <a:cs typeface="+mn-lt"/>
              </a:rPr>
              <a:t>macchine</a:t>
            </a:r>
            <a:r>
              <a:rPr lang="en-US" sz="1600">
                <a:ea typeface="+mn-lt"/>
                <a:cs typeface="+mn-lt"/>
              </a:rPr>
              <a:t> </a:t>
            </a:r>
            <a:r>
              <a:rPr lang="en-US" sz="1600" err="1">
                <a:ea typeface="+mn-lt"/>
                <a:cs typeface="+mn-lt"/>
              </a:rPr>
              <a:t>complessi</a:t>
            </a:r>
            <a:r>
              <a:rPr lang="en-US" sz="1600">
                <a:ea typeface="+mn-lt"/>
                <a:cs typeface="+mn-lt"/>
              </a:rPr>
              <a:t> </a:t>
            </a:r>
            <a:r>
              <a:rPr lang="en-US" sz="1600" err="1">
                <a:ea typeface="+mn-lt"/>
                <a:cs typeface="+mn-lt"/>
              </a:rPr>
              <a:t>calcoli</a:t>
            </a:r>
            <a:r>
              <a:rPr lang="en-US" sz="1600">
                <a:ea typeface="+mn-lt"/>
                <a:cs typeface="+mn-lt"/>
              </a:rPr>
              <a:t> </a:t>
            </a:r>
            <a:r>
              <a:rPr lang="en-US" sz="1600" err="1">
                <a:ea typeface="+mn-lt"/>
                <a:cs typeface="+mn-lt"/>
              </a:rPr>
              <a:t>matematici</a:t>
            </a:r>
            <a:r>
              <a:rPr lang="en-US" sz="1600">
                <a:ea typeface="+mn-lt"/>
                <a:cs typeface="+mn-lt"/>
              </a:rPr>
              <a:t> per </a:t>
            </a:r>
            <a:r>
              <a:rPr lang="en-US" sz="1600" err="1">
                <a:ea typeface="+mn-lt"/>
                <a:cs typeface="+mn-lt"/>
              </a:rPr>
              <a:t>risolvere</a:t>
            </a:r>
            <a:r>
              <a:rPr lang="en-US" sz="1600">
                <a:ea typeface="+mn-lt"/>
                <a:cs typeface="+mn-lt"/>
              </a:rPr>
              <a:t> un </a:t>
            </a:r>
            <a:r>
              <a:rPr lang="en-US" sz="1600" err="1">
                <a:ea typeface="+mn-lt"/>
                <a:cs typeface="+mn-lt"/>
              </a:rPr>
              <a:t>problema</a:t>
            </a:r>
            <a:r>
              <a:rPr lang="en-US" sz="1600">
                <a:ea typeface="+mn-lt"/>
                <a:cs typeface="+mn-lt"/>
              </a:rPr>
              <a:t> </a:t>
            </a:r>
            <a:r>
              <a:rPr lang="en-US" sz="1600" err="1">
                <a:ea typeface="+mn-lt"/>
                <a:cs typeface="+mn-lt"/>
              </a:rPr>
              <a:t>complesso</a:t>
            </a:r>
            <a:r>
              <a:rPr lang="en-US" sz="1600">
                <a:ea typeface="+mn-lt"/>
                <a:cs typeface="+mn-lt"/>
              </a:rPr>
              <a:t> </a:t>
            </a:r>
            <a:r>
              <a:rPr lang="en-US" sz="1600" err="1">
                <a:ea typeface="+mn-lt"/>
                <a:cs typeface="+mn-lt"/>
              </a:rPr>
              <a:t>necessario</a:t>
            </a:r>
            <a:r>
              <a:rPr lang="en-US" sz="1600">
                <a:ea typeface="+mn-lt"/>
                <a:cs typeface="+mn-lt"/>
              </a:rPr>
              <a:t> </a:t>
            </a:r>
            <a:r>
              <a:rPr lang="en-US" sz="1600" err="1">
                <a:ea typeface="+mn-lt"/>
                <a:cs typeface="+mn-lt"/>
              </a:rPr>
              <a:t>alla</a:t>
            </a:r>
            <a:r>
              <a:rPr lang="en-US" sz="1600">
                <a:ea typeface="+mn-lt"/>
                <a:cs typeface="+mn-lt"/>
              </a:rPr>
              <a:t> </a:t>
            </a:r>
            <a:r>
              <a:rPr lang="en-US" sz="1600" err="1">
                <a:ea typeface="+mn-lt"/>
                <a:cs typeface="+mn-lt"/>
              </a:rPr>
              <a:t>convalida</a:t>
            </a:r>
            <a:r>
              <a:rPr lang="en-US" sz="1600">
                <a:ea typeface="+mn-lt"/>
                <a:cs typeface="+mn-lt"/>
              </a:rPr>
              <a:t> di un </a:t>
            </a:r>
            <a:r>
              <a:rPr lang="en-US" sz="1600" err="1">
                <a:ea typeface="+mn-lt"/>
                <a:cs typeface="+mn-lt"/>
              </a:rPr>
              <a:t>blocco</a:t>
            </a:r>
            <a:r>
              <a:rPr lang="en-US" sz="1600">
                <a:ea typeface="+mn-lt"/>
                <a:cs typeface="+mn-lt"/>
              </a:rPr>
              <a:t>, al fine di </a:t>
            </a:r>
            <a:r>
              <a:rPr lang="en-US" sz="1600" err="1">
                <a:ea typeface="+mn-lt"/>
                <a:cs typeface="+mn-lt"/>
              </a:rPr>
              <a:t>rendere</a:t>
            </a:r>
            <a:r>
              <a:rPr lang="en-US" sz="1600">
                <a:ea typeface="+mn-lt"/>
                <a:cs typeface="+mn-lt"/>
              </a:rPr>
              <a:t> </a:t>
            </a:r>
            <a:r>
              <a:rPr lang="en-US" sz="1600" err="1">
                <a:ea typeface="+mn-lt"/>
                <a:cs typeface="+mn-lt"/>
              </a:rPr>
              <a:t>fisicamente</a:t>
            </a:r>
            <a:r>
              <a:rPr lang="en-US" sz="1600">
                <a:ea typeface="+mn-lt"/>
                <a:cs typeface="+mn-lt"/>
              </a:rPr>
              <a:t> </a:t>
            </a:r>
            <a:r>
              <a:rPr lang="en-US" sz="1600" err="1">
                <a:ea typeface="+mn-lt"/>
                <a:cs typeface="+mn-lt"/>
              </a:rPr>
              <a:t>oneroso</a:t>
            </a:r>
            <a:r>
              <a:rPr lang="en-US" sz="1600">
                <a:ea typeface="+mn-lt"/>
                <a:cs typeface="+mn-lt"/>
              </a:rPr>
              <a:t> un </a:t>
            </a:r>
            <a:r>
              <a:rPr lang="en-US" sz="1600" err="1">
                <a:ea typeface="+mn-lt"/>
                <a:cs typeface="+mn-lt"/>
              </a:rPr>
              <a:t>attacco</a:t>
            </a:r>
            <a:r>
              <a:rPr lang="en-US" sz="1600">
                <a:ea typeface="+mn-lt"/>
                <a:cs typeface="+mn-lt"/>
              </a:rPr>
              <a:t> </a:t>
            </a:r>
            <a:r>
              <a:rPr lang="en-US" sz="1600" err="1">
                <a:ea typeface="+mn-lt"/>
                <a:cs typeface="+mn-lt"/>
              </a:rPr>
              <a:t>alla</a:t>
            </a:r>
            <a:r>
              <a:rPr lang="en-US" sz="1600">
                <a:ea typeface="+mn-lt"/>
                <a:cs typeface="+mn-lt"/>
              </a:rPr>
              <a:t> rete, </a:t>
            </a:r>
            <a:r>
              <a:rPr lang="en-US" sz="1600" err="1">
                <a:ea typeface="+mn-lt"/>
                <a:cs typeface="+mn-lt"/>
              </a:rPr>
              <a:t>che</a:t>
            </a:r>
            <a:r>
              <a:rPr lang="en-US" sz="1600">
                <a:ea typeface="+mn-lt"/>
                <a:cs typeface="+mn-lt"/>
              </a:rPr>
              <a:t> </a:t>
            </a:r>
            <a:r>
              <a:rPr lang="en-US" sz="1600" err="1">
                <a:ea typeface="+mn-lt"/>
                <a:cs typeface="+mn-lt"/>
              </a:rPr>
              <a:t>consiste</a:t>
            </a:r>
            <a:r>
              <a:rPr lang="en-US" sz="1600">
                <a:ea typeface="+mn-lt"/>
                <a:cs typeface="+mn-lt"/>
              </a:rPr>
              <a:t> </a:t>
            </a:r>
            <a:r>
              <a:rPr lang="en-US" sz="1600" err="1">
                <a:ea typeface="+mn-lt"/>
                <a:cs typeface="+mn-lt"/>
              </a:rPr>
              <a:t>nella</a:t>
            </a:r>
            <a:r>
              <a:rPr lang="en-US" sz="1600">
                <a:ea typeface="+mn-lt"/>
                <a:cs typeface="+mn-lt"/>
              </a:rPr>
              <a:t> </a:t>
            </a:r>
            <a:r>
              <a:rPr lang="en-US" sz="1600" err="1">
                <a:ea typeface="+mn-lt"/>
                <a:cs typeface="+mn-lt"/>
              </a:rPr>
              <a:t>modifica</a:t>
            </a:r>
            <a:r>
              <a:rPr lang="en-US" sz="1600">
                <a:ea typeface="+mn-lt"/>
                <a:cs typeface="+mn-lt"/>
              </a:rPr>
              <a:t> di uno o </a:t>
            </a:r>
            <a:r>
              <a:rPr lang="en-US" sz="1600" err="1">
                <a:ea typeface="+mn-lt"/>
                <a:cs typeface="+mn-lt"/>
              </a:rPr>
              <a:t>più</a:t>
            </a:r>
            <a:r>
              <a:rPr lang="en-US" sz="1600">
                <a:ea typeface="+mn-lt"/>
                <a:cs typeface="+mn-lt"/>
              </a:rPr>
              <a:t> </a:t>
            </a:r>
            <a:r>
              <a:rPr lang="en-US" sz="1600" err="1">
                <a:ea typeface="+mn-lt"/>
                <a:cs typeface="+mn-lt"/>
              </a:rPr>
              <a:t>blocchi</a:t>
            </a:r>
            <a:r>
              <a:rPr lang="en-US" sz="1600">
                <a:ea typeface="+mn-lt"/>
                <a:cs typeface="+mn-lt"/>
              </a:rPr>
              <a:t> e </a:t>
            </a:r>
            <a:r>
              <a:rPr lang="en-US" sz="1600" err="1">
                <a:ea typeface="+mn-lt"/>
                <a:cs typeface="+mn-lt"/>
              </a:rPr>
              <a:t>quindi</a:t>
            </a:r>
            <a:r>
              <a:rPr lang="en-US" sz="1600">
                <a:ea typeface="+mn-lt"/>
                <a:cs typeface="+mn-lt"/>
              </a:rPr>
              <a:t> </a:t>
            </a:r>
            <a:r>
              <a:rPr lang="en-US" sz="1600" err="1">
                <a:ea typeface="+mn-lt"/>
                <a:cs typeface="+mn-lt"/>
              </a:rPr>
              <a:t>delle</a:t>
            </a:r>
            <a:r>
              <a:rPr lang="en-US" sz="1600">
                <a:ea typeface="+mn-lt"/>
                <a:cs typeface="+mn-lt"/>
              </a:rPr>
              <a:t> </a:t>
            </a:r>
            <a:r>
              <a:rPr lang="en-US" sz="1600" err="1">
                <a:ea typeface="+mn-lt"/>
                <a:cs typeface="+mn-lt"/>
              </a:rPr>
              <a:t>transazioni</a:t>
            </a:r>
            <a:r>
              <a:rPr lang="en-US" sz="1600">
                <a:ea typeface="+mn-lt"/>
                <a:cs typeface="+mn-lt"/>
              </a:rPr>
              <a:t> in </a:t>
            </a:r>
            <a:r>
              <a:rPr lang="en-US" sz="1600" err="1">
                <a:ea typeface="+mn-lt"/>
                <a:cs typeface="+mn-lt"/>
              </a:rPr>
              <a:t>essi</a:t>
            </a:r>
            <a:r>
              <a:rPr lang="en-US" sz="1600">
                <a:ea typeface="+mn-lt"/>
                <a:cs typeface="+mn-lt"/>
              </a:rPr>
              <a:t> </a:t>
            </a:r>
            <a:r>
              <a:rPr lang="en-US" sz="1600" err="1">
                <a:ea typeface="+mn-lt"/>
                <a:cs typeface="+mn-lt"/>
              </a:rPr>
              <a:t>contenute</a:t>
            </a:r>
            <a:r>
              <a:rPr lang="en-US" sz="1600">
                <a:ea typeface="+mn-lt"/>
                <a:cs typeface="+mn-lt"/>
              </a:rPr>
              <a:t> </a:t>
            </a:r>
            <a:r>
              <a:rPr lang="en-US" sz="1600" err="1">
                <a:ea typeface="+mn-lt"/>
                <a:cs typeface="+mn-lt"/>
              </a:rPr>
              <a:t>convalidate</a:t>
            </a:r>
            <a:r>
              <a:rPr lang="en-US" sz="1600">
                <a:ea typeface="+mn-lt"/>
                <a:cs typeface="+mn-lt"/>
              </a:rPr>
              <a:t> in </a:t>
            </a:r>
            <a:r>
              <a:rPr lang="en-US" sz="1600" err="1">
                <a:ea typeface="+mn-lt"/>
                <a:cs typeface="+mn-lt"/>
              </a:rPr>
              <a:t>precedenza</a:t>
            </a:r>
            <a:r>
              <a:rPr lang="en-US" sz="1600">
                <a:ea typeface="+mn-lt"/>
                <a:cs typeface="+mn-lt"/>
              </a:rPr>
              <a:t>. </a:t>
            </a:r>
            <a:r>
              <a:rPr lang="en-US" sz="1600" err="1">
                <a:ea typeface="+mn-lt"/>
                <a:cs typeface="+mn-lt"/>
              </a:rPr>
              <a:t>Questo</a:t>
            </a:r>
            <a:r>
              <a:rPr lang="en-US" sz="1600">
                <a:ea typeface="+mn-lt"/>
                <a:cs typeface="+mn-lt"/>
              </a:rPr>
              <a:t> </a:t>
            </a:r>
            <a:r>
              <a:rPr lang="en-US" sz="1600" err="1">
                <a:ea typeface="+mn-lt"/>
                <a:cs typeface="+mn-lt"/>
              </a:rPr>
              <a:t>modello</a:t>
            </a:r>
            <a:r>
              <a:rPr lang="en-US" sz="1600">
                <a:ea typeface="+mn-lt"/>
                <a:cs typeface="+mn-lt"/>
              </a:rPr>
              <a:t> di </a:t>
            </a:r>
            <a:r>
              <a:rPr lang="en-US" sz="1600" err="1">
                <a:ea typeface="+mn-lt"/>
                <a:cs typeface="+mn-lt"/>
              </a:rPr>
              <a:t>protocollo</a:t>
            </a:r>
            <a:r>
              <a:rPr lang="en-US" sz="1600">
                <a:ea typeface="+mn-lt"/>
                <a:cs typeface="+mn-lt"/>
              </a:rPr>
              <a:t> è </a:t>
            </a:r>
            <a:r>
              <a:rPr lang="en-US" sz="1600" err="1">
                <a:ea typeface="+mn-lt"/>
                <a:cs typeface="+mn-lt"/>
              </a:rPr>
              <a:t>attualmente</a:t>
            </a:r>
            <a:r>
              <a:rPr lang="en-US" sz="1600">
                <a:ea typeface="+mn-lt"/>
                <a:cs typeface="+mn-lt"/>
              </a:rPr>
              <a:t> il </a:t>
            </a:r>
            <a:r>
              <a:rPr lang="en-US" sz="1600" err="1">
                <a:ea typeface="+mn-lt"/>
                <a:cs typeface="+mn-lt"/>
              </a:rPr>
              <a:t>più</a:t>
            </a:r>
            <a:r>
              <a:rPr lang="en-US" sz="1600">
                <a:ea typeface="+mn-lt"/>
                <a:cs typeface="+mn-lt"/>
              </a:rPr>
              <a:t> </a:t>
            </a:r>
            <a:r>
              <a:rPr lang="en-US" sz="1600" err="1">
                <a:ea typeface="+mn-lt"/>
                <a:cs typeface="+mn-lt"/>
              </a:rPr>
              <a:t>sicuro</a:t>
            </a:r>
            <a:r>
              <a:rPr lang="en-US" sz="1600">
                <a:ea typeface="+mn-lt"/>
                <a:cs typeface="+mn-lt"/>
              </a:rPr>
              <a:t>, ma non </a:t>
            </a:r>
            <a:r>
              <a:rPr lang="en-US" sz="1600" err="1">
                <a:ea typeface="+mn-lt"/>
                <a:cs typeface="+mn-lt"/>
              </a:rPr>
              <a:t>permette</a:t>
            </a:r>
            <a:r>
              <a:rPr lang="en-US" sz="1600">
                <a:ea typeface="+mn-lt"/>
                <a:cs typeface="+mn-lt"/>
              </a:rPr>
              <a:t> un throughput di </a:t>
            </a:r>
            <a:r>
              <a:rPr lang="en-US" sz="1600" err="1">
                <a:ea typeface="+mn-lt"/>
                <a:cs typeface="+mn-lt"/>
              </a:rPr>
              <a:t>transazioni</a:t>
            </a:r>
            <a:r>
              <a:rPr lang="en-US" sz="1600">
                <a:ea typeface="+mn-lt"/>
                <a:cs typeface="+mn-lt"/>
              </a:rPr>
              <a:t> </a:t>
            </a:r>
            <a:r>
              <a:rPr lang="en-US" sz="1600" err="1">
                <a:ea typeface="+mn-lt"/>
                <a:cs typeface="+mn-lt"/>
              </a:rPr>
              <a:t>elevato</a:t>
            </a:r>
            <a:endParaRPr lang="en-US" sz="1600">
              <a:ea typeface="+mn-lt"/>
              <a:cs typeface="+mn-lt"/>
            </a:endParaRPr>
          </a:p>
          <a:p>
            <a:r>
              <a:rPr lang="en-US" sz="1600" b="1" err="1">
                <a:ea typeface="+mn-lt"/>
                <a:cs typeface="+mn-lt"/>
              </a:rPr>
              <a:t>PoS</a:t>
            </a:r>
            <a:r>
              <a:rPr lang="en-US" sz="1600">
                <a:ea typeface="+mn-lt"/>
                <a:cs typeface="+mn-lt"/>
              </a:rPr>
              <a:t>: (proof of stake), per </a:t>
            </a:r>
            <a:r>
              <a:rPr lang="en-US" sz="1600" err="1">
                <a:ea typeface="+mn-lt"/>
                <a:cs typeface="+mn-lt"/>
              </a:rPr>
              <a:t>raggiungere</a:t>
            </a:r>
            <a:r>
              <a:rPr lang="en-US" sz="1600">
                <a:ea typeface="+mn-lt"/>
                <a:cs typeface="+mn-lt"/>
              </a:rPr>
              <a:t> il </a:t>
            </a:r>
            <a:r>
              <a:rPr lang="en-US" sz="1600" err="1">
                <a:ea typeface="+mn-lt"/>
                <a:cs typeface="+mn-lt"/>
              </a:rPr>
              <a:t>consenso</a:t>
            </a:r>
            <a:r>
              <a:rPr lang="en-US" sz="1600">
                <a:ea typeface="+mn-lt"/>
                <a:cs typeface="+mn-lt"/>
              </a:rPr>
              <a:t> </a:t>
            </a:r>
            <a:r>
              <a:rPr lang="en-US" sz="1600" err="1">
                <a:ea typeface="+mn-lt"/>
                <a:cs typeface="+mn-lt"/>
              </a:rPr>
              <a:t>nella</a:t>
            </a:r>
            <a:r>
              <a:rPr lang="en-US" sz="1600">
                <a:ea typeface="+mn-lt"/>
                <a:cs typeface="+mn-lt"/>
              </a:rPr>
              <a:t> rete pone il focus </a:t>
            </a:r>
            <a:r>
              <a:rPr lang="en-US" sz="1600" err="1">
                <a:ea typeface="+mn-lt"/>
                <a:cs typeface="+mn-lt"/>
              </a:rPr>
              <a:t>sul</a:t>
            </a:r>
            <a:r>
              <a:rPr lang="en-US" sz="1600">
                <a:ea typeface="+mn-lt"/>
                <a:cs typeface="+mn-lt"/>
              </a:rPr>
              <a:t> </a:t>
            </a:r>
            <a:r>
              <a:rPr lang="en-US" sz="1600" err="1">
                <a:ea typeface="+mn-lt"/>
                <a:cs typeface="+mn-lt"/>
              </a:rPr>
              <a:t>mettere</a:t>
            </a:r>
            <a:r>
              <a:rPr lang="en-US" sz="1600">
                <a:ea typeface="+mn-lt"/>
                <a:cs typeface="+mn-lt"/>
              </a:rPr>
              <a:t> </a:t>
            </a:r>
            <a:r>
              <a:rPr lang="en-US" sz="1600" err="1">
                <a:ea typeface="+mn-lt"/>
                <a:cs typeface="+mn-lt"/>
              </a:rPr>
              <a:t>letteralmente</a:t>
            </a:r>
            <a:r>
              <a:rPr lang="en-US" sz="1600">
                <a:ea typeface="+mn-lt"/>
                <a:cs typeface="+mn-lt"/>
              </a:rPr>
              <a:t> in </a:t>
            </a:r>
            <a:r>
              <a:rPr lang="en-US" sz="1600" err="1">
                <a:ea typeface="+mn-lt"/>
                <a:cs typeface="+mn-lt"/>
              </a:rPr>
              <a:t>gioco</a:t>
            </a:r>
            <a:r>
              <a:rPr lang="en-US" sz="1600">
                <a:ea typeface="+mn-lt"/>
                <a:cs typeface="+mn-lt"/>
              </a:rPr>
              <a:t> un </a:t>
            </a:r>
            <a:r>
              <a:rPr lang="en-US" sz="1600" err="1">
                <a:ea typeface="+mn-lt"/>
                <a:cs typeface="+mn-lt"/>
              </a:rPr>
              <a:t>ingente</a:t>
            </a:r>
            <a:r>
              <a:rPr lang="en-US" sz="1600">
                <a:ea typeface="+mn-lt"/>
                <a:cs typeface="+mn-lt"/>
              </a:rPr>
              <a:t> </a:t>
            </a:r>
            <a:r>
              <a:rPr lang="en-US" sz="1600" err="1">
                <a:ea typeface="+mn-lt"/>
                <a:cs typeface="+mn-lt"/>
              </a:rPr>
              <a:t>quantità</a:t>
            </a:r>
            <a:r>
              <a:rPr lang="en-US" sz="1600">
                <a:ea typeface="+mn-lt"/>
                <a:cs typeface="+mn-lt"/>
              </a:rPr>
              <a:t> di </a:t>
            </a:r>
            <a:r>
              <a:rPr lang="en-US" sz="1600" err="1">
                <a:ea typeface="+mn-lt"/>
                <a:cs typeface="+mn-lt"/>
              </a:rPr>
              <a:t>risorse</a:t>
            </a:r>
            <a:r>
              <a:rPr lang="en-US" sz="1600">
                <a:ea typeface="+mn-lt"/>
                <a:cs typeface="+mn-lt"/>
              </a:rPr>
              <a:t> </a:t>
            </a:r>
            <a:r>
              <a:rPr lang="en-US" sz="1600" err="1">
                <a:ea typeface="+mn-lt"/>
                <a:cs typeface="+mn-lt"/>
              </a:rPr>
              <a:t>economiche</a:t>
            </a:r>
            <a:r>
              <a:rPr lang="en-US" sz="1600">
                <a:ea typeface="+mn-lt"/>
                <a:cs typeface="+mn-lt"/>
              </a:rPr>
              <a:t>, da </a:t>
            </a:r>
            <a:r>
              <a:rPr lang="en-US" sz="1600" err="1">
                <a:ea typeface="+mn-lt"/>
                <a:cs typeface="+mn-lt"/>
              </a:rPr>
              <a:t>parte</a:t>
            </a:r>
            <a:r>
              <a:rPr lang="en-US" sz="1600">
                <a:ea typeface="+mn-lt"/>
                <a:cs typeface="+mn-lt"/>
              </a:rPr>
              <a:t> </a:t>
            </a:r>
            <a:r>
              <a:rPr lang="en-US" sz="1600" err="1">
                <a:ea typeface="+mn-lt"/>
                <a:cs typeface="+mn-lt"/>
              </a:rPr>
              <a:t>dei</a:t>
            </a:r>
            <a:r>
              <a:rPr lang="en-US" sz="1600">
                <a:ea typeface="+mn-lt"/>
                <a:cs typeface="+mn-lt"/>
              </a:rPr>
              <a:t> nodi </a:t>
            </a:r>
            <a:r>
              <a:rPr lang="en-US" sz="1600" err="1">
                <a:ea typeface="+mn-lt"/>
                <a:cs typeface="+mn-lt"/>
              </a:rPr>
              <a:t>validatori</a:t>
            </a:r>
            <a:r>
              <a:rPr lang="en-US" sz="1600">
                <a:ea typeface="+mn-lt"/>
                <a:cs typeface="+mn-lt"/>
              </a:rPr>
              <a:t>, le </a:t>
            </a:r>
            <a:r>
              <a:rPr lang="en-US" sz="1600" err="1">
                <a:ea typeface="+mn-lt"/>
                <a:cs typeface="+mn-lt"/>
              </a:rPr>
              <a:t>quali</a:t>
            </a:r>
            <a:r>
              <a:rPr lang="en-US" sz="1600">
                <a:ea typeface="+mn-lt"/>
                <a:cs typeface="+mn-lt"/>
              </a:rPr>
              <a:t> </a:t>
            </a:r>
            <a:r>
              <a:rPr lang="en-US" sz="1600" err="1">
                <a:ea typeface="+mn-lt"/>
                <a:cs typeface="+mn-lt"/>
              </a:rPr>
              <a:t>possono</a:t>
            </a:r>
            <a:r>
              <a:rPr lang="en-US" sz="1600">
                <a:ea typeface="+mn-lt"/>
                <a:cs typeface="+mn-lt"/>
              </a:rPr>
              <a:t> </a:t>
            </a:r>
            <a:r>
              <a:rPr lang="en-US" sz="1600" err="1">
                <a:ea typeface="+mn-lt"/>
                <a:cs typeface="+mn-lt"/>
              </a:rPr>
              <a:t>andare</a:t>
            </a:r>
            <a:r>
              <a:rPr lang="en-US" sz="1600">
                <a:ea typeface="+mn-lt"/>
                <a:cs typeface="+mn-lt"/>
              </a:rPr>
              <a:t> perse o </a:t>
            </a:r>
            <a:r>
              <a:rPr lang="en-US" sz="1600" err="1">
                <a:ea typeface="+mn-lt"/>
                <a:cs typeface="+mn-lt"/>
              </a:rPr>
              <a:t>subire</a:t>
            </a:r>
            <a:r>
              <a:rPr lang="en-US" sz="1600">
                <a:ea typeface="+mn-lt"/>
                <a:cs typeface="+mn-lt"/>
              </a:rPr>
              <a:t> </a:t>
            </a:r>
            <a:r>
              <a:rPr lang="en-US" sz="1600" err="1">
                <a:ea typeface="+mn-lt"/>
                <a:cs typeface="+mn-lt"/>
              </a:rPr>
              <a:t>tagli</a:t>
            </a:r>
            <a:r>
              <a:rPr lang="en-US" sz="1600">
                <a:ea typeface="+mn-lt"/>
                <a:cs typeface="+mn-lt"/>
              </a:rPr>
              <a:t> </a:t>
            </a:r>
            <a:r>
              <a:rPr lang="en-US" sz="1600" err="1">
                <a:ea typeface="+mn-lt"/>
                <a:cs typeface="+mn-lt"/>
              </a:rPr>
              <a:t>nel</a:t>
            </a:r>
            <a:r>
              <a:rPr lang="en-US" sz="1600">
                <a:ea typeface="+mn-lt"/>
                <a:cs typeface="+mn-lt"/>
              </a:rPr>
              <a:t> </a:t>
            </a:r>
            <a:r>
              <a:rPr lang="en-US" sz="1600" err="1">
                <a:ea typeface="+mn-lt"/>
                <a:cs typeface="+mn-lt"/>
              </a:rPr>
              <a:t>momento</a:t>
            </a:r>
            <a:r>
              <a:rPr lang="en-US" sz="1600">
                <a:ea typeface="+mn-lt"/>
                <a:cs typeface="+mn-lt"/>
              </a:rPr>
              <a:t> in cui </a:t>
            </a:r>
            <a:r>
              <a:rPr lang="en-US" sz="1600" err="1">
                <a:ea typeface="+mn-lt"/>
                <a:cs typeface="+mn-lt"/>
              </a:rPr>
              <a:t>altri</a:t>
            </a:r>
            <a:r>
              <a:rPr lang="en-US" sz="1600">
                <a:ea typeface="+mn-lt"/>
                <a:cs typeface="+mn-lt"/>
              </a:rPr>
              <a:t> </a:t>
            </a:r>
            <a:r>
              <a:rPr lang="en-US" sz="1600" err="1">
                <a:ea typeface="+mn-lt"/>
                <a:cs typeface="+mn-lt"/>
              </a:rPr>
              <a:t>attori</a:t>
            </a:r>
            <a:r>
              <a:rPr lang="en-US" sz="1600">
                <a:ea typeface="+mn-lt"/>
                <a:cs typeface="+mn-lt"/>
              </a:rPr>
              <a:t> o il </a:t>
            </a:r>
            <a:r>
              <a:rPr lang="en-US" sz="1600" err="1">
                <a:ea typeface="+mn-lt"/>
                <a:cs typeface="+mn-lt"/>
              </a:rPr>
              <a:t>protocollo</a:t>
            </a:r>
            <a:r>
              <a:rPr lang="en-US" sz="1600">
                <a:ea typeface="+mn-lt"/>
                <a:cs typeface="+mn-lt"/>
              </a:rPr>
              <a:t> </a:t>
            </a:r>
            <a:r>
              <a:rPr lang="en-US" sz="1600" err="1">
                <a:ea typeface="+mn-lt"/>
                <a:cs typeface="+mn-lt"/>
              </a:rPr>
              <a:t>stesso</a:t>
            </a:r>
            <a:r>
              <a:rPr lang="en-US" sz="1600">
                <a:ea typeface="+mn-lt"/>
                <a:cs typeface="+mn-lt"/>
              </a:rPr>
              <a:t> </a:t>
            </a:r>
            <a:r>
              <a:rPr lang="en-US" sz="1600" err="1">
                <a:ea typeface="+mn-lt"/>
                <a:cs typeface="+mn-lt"/>
              </a:rPr>
              <a:t>identifica</a:t>
            </a:r>
            <a:r>
              <a:rPr lang="en-US" sz="1600">
                <a:ea typeface="+mn-lt"/>
                <a:cs typeface="+mn-lt"/>
              </a:rPr>
              <a:t> un </a:t>
            </a:r>
            <a:r>
              <a:rPr lang="en-US" sz="1600" err="1">
                <a:ea typeface="+mn-lt"/>
                <a:cs typeface="+mn-lt"/>
              </a:rPr>
              <a:t>comportamento</a:t>
            </a:r>
            <a:r>
              <a:rPr lang="en-US" sz="1600">
                <a:ea typeface="+mn-lt"/>
                <a:cs typeface="+mn-lt"/>
              </a:rPr>
              <a:t> </a:t>
            </a:r>
            <a:r>
              <a:rPr lang="en-US" sz="1600" err="1">
                <a:ea typeface="+mn-lt"/>
                <a:cs typeface="+mn-lt"/>
              </a:rPr>
              <a:t>sleale</a:t>
            </a:r>
            <a:r>
              <a:rPr lang="en-US" sz="1600">
                <a:ea typeface="+mn-lt"/>
                <a:cs typeface="+mn-lt"/>
              </a:rPr>
              <a:t> o un </a:t>
            </a:r>
            <a:r>
              <a:rPr lang="en-US" sz="1600" err="1">
                <a:ea typeface="+mn-lt"/>
                <a:cs typeface="+mn-lt"/>
              </a:rPr>
              <a:t>lavoro</a:t>
            </a:r>
            <a:r>
              <a:rPr lang="en-US" sz="1600">
                <a:ea typeface="+mn-lt"/>
                <a:cs typeface="+mn-lt"/>
              </a:rPr>
              <a:t> non </a:t>
            </a:r>
            <a:r>
              <a:rPr lang="en-US" sz="1600" err="1">
                <a:ea typeface="+mn-lt"/>
                <a:cs typeface="+mn-lt"/>
              </a:rPr>
              <a:t>efficiente</a:t>
            </a:r>
            <a:r>
              <a:rPr lang="en-US" sz="1600">
                <a:ea typeface="+mn-lt"/>
                <a:cs typeface="+mn-lt"/>
              </a:rPr>
              <a:t> da </a:t>
            </a:r>
            <a:r>
              <a:rPr lang="en-US" sz="1600" err="1">
                <a:ea typeface="+mn-lt"/>
                <a:cs typeface="+mn-lt"/>
              </a:rPr>
              <a:t>parte</a:t>
            </a:r>
            <a:r>
              <a:rPr lang="en-US" sz="1600">
                <a:ea typeface="+mn-lt"/>
                <a:cs typeface="+mn-lt"/>
              </a:rPr>
              <a:t> di uno </a:t>
            </a:r>
            <a:r>
              <a:rPr lang="en-US" sz="1600" err="1">
                <a:ea typeface="+mn-lt"/>
                <a:cs typeface="+mn-lt"/>
              </a:rPr>
              <a:t>specifico</a:t>
            </a:r>
            <a:r>
              <a:rPr lang="en-US" sz="1600">
                <a:ea typeface="+mn-lt"/>
                <a:cs typeface="+mn-lt"/>
              </a:rPr>
              <a:t> </a:t>
            </a:r>
            <a:r>
              <a:rPr lang="en-US" sz="1600" err="1">
                <a:ea typeface="+mn-lt"/>
                <a:cs typeface="+mn-lt"/>
              </a:rPr>
              <a:t>nodo</a:t>
            </a:r>
            <a:r>
              <a:rPr lang="en-US" sz="1600">
                <a:ea typeface="+mn-lt"/>
                <a:cs typeface="+mn-lt"/>
              </a:rPr>
              <a:t>. In </a:t>
            </a:r>
            <a:r>
              <a:rPr lang="en-US" sz="1600" err="1">
                <a:ea typeface="+mn-lt"/>
                <a:cs typeface="+mn-lt"/>
              </a:rPr>
              <a:t>questo</a:t>
            </a:r>
            <a:r>
              <a:rPr lang="en-US" sz="1600">
                <a:ea typeface="+mn-lt"/>
                <a:cs typeface="+mn-lt"/>
              </a:rPr>
              <a:t> </a:t>
            </a:r>
            <a:r>
              <a:rPr lang="en-US" sz="1600" err="1">
                <a:ea typeface="+mn-lt"/>
                <a:cs typeface="+mn-lt"/>
              </a:rPr>
              <a:t>esempio</a:t>
            </a:r>
            <a:r>
              <a:rPr lang="en-US" sz="1600">
                <a:ea typeface="+mn-lt"/>
                <a:cs typeface="+mn-lt"/>
              </a:rPr>
              <a:t> non vi è la </a:t>
            </a:r>
            <a:r>
              <a:rPr lang="en-US" sz="1600" err="1">
                <a:ea typeface="+mn-lt"/>
                <a:cs typeface="+mn-lt"/>
              </a:rPr>
              <a:t>richiesta</a:t>
            </a:r>
            <a:r>
              <a:rPr lang="en-US" sz="1600">
                <a:ea typeface="+mn-lt"/>
                <a:cs typeface="+mn-lt"/>
              </a:rPr>
              <a:t> di una </a:t>
            </a:r>
            <a:r>
              <a:rPr lang="en-US" sz="1600" err="1">
                <a:ea typeface="+mn-lt"/>
                <a:cs typeface="+mn-lt"/>
              </a:rPr>
              <a:t>grande</a:t>
            </a:r>
            <a:r>
              <a:rPr lang="en-US" sz="1600">
                <a:ea typeface="+mn-lt"/>
                <a:cs typeface="+mn-lt"/>
              </a:rPr>
              <a:t> </a:t>
            </a:r>
            <a:r>
              <a:rPr lang="en-US" sz="1600" err="1">
                <a:ea typeface="+mn-lt"/>
                <a:cs typeface="+mn-lt"/>
              </a:rPr>
              <a:t>potenza</a:t>
            </a:r>
            <a:r>
              <a:rPr lang="en-US" sz="1600">
                <a:ea typeface="+mn-lt"/>
                <a:cs typeface="+mn-lt"/>
              </a:rPr>
              <a:t> </a:t>
            </a:r>
            <a:r>
              <a:rPr lang="en-US" sz="1600" err="1">
                <a:ea typeface="+mn-lt"/>
                <a:cs typeface="+mn-lt"/>
              </a:rPr>
              <a:t>computazionale</a:t>
            </a:r>
            <a:r>
              <a:rPr lang="en-US" sz="1600">
                <a:ea typeface="+mn-lt"/>
                <a:cs typeface="+mn-lt"/>
              </a:rPr>
              <a:t>, il </a:t>
            </a:r>
            <a:r>
              <a:rPr lang="en-US" sz="1600" err="1">
                <a:ea typeface="+mn-lt"/>
                <a:cs typeface="+mn-lt"/>
              </a:rPr>
              <a:t>che</a:t>
            </a:r>
            <a:r>
              <a:rPr lang="en-US" sz="1600">
                <a:ea typeface="+mn-lt"/>
                <a:cs typeface="+mn-lt"/>
              </a:rPr>
              <a:t> </a:t>
            </a:r>
            <a:r>
              <a:rPr lang="en-US" sz="1600" err="1">
                <a:ea typeface="+mn-lt"/>
                <a:cs typeface="+mn-lt"/>
              </a:rPr>
              <a:t>permette</a:t>
            </a:r>
            <a:r>
              <a:rPr lang="en-US" sz="1600">
                <a:ea typeface="+mn-lt"/>
                <a:cs typeface="+mn-lt"/>
              </a:rPr>
              <a:t> di </a:t>
            </a:r>
            <a:r>
              <a:rPr lang="en-US" sz="1600" err="1">
                <a:ea typeface="+mn-lt"/>
                <a:cs typeface="+mn-lt"/>
              </a:rPr>
              <a:t>avere</a:t>
            </a:r>
            <a:r>
              <a:rPr lang="en-US" sz="1600">
                <a:ea typeface="+mn-lt"/>
                <a:cs typeface="+mn-lt"/>
              </a:rPr>
              <a:t> un </a:t>
            </a:r>
            <a:r>
              <a:rPr lang="en-US" sz="1600" err="1">
                <a:ea typeface="+mn-lt"/>
                <a:cs typeface="+mn-lt"/>
              </a:rPr>
              <a:t>numero</a:t>
            </a:r>
            <a:r>
              <a:rPr lang="en-US" sz="1600">
                <a:ea typeface="+mn-lt"/>
                <a:cs typeface="+mn-lt"/>
              </a:rPr>
              <a:t> di </a:t>
            </a:r>
            <a:r>
              <a:rPr lang="en-US" sz="1600" err="1">
                <a:ea typeface="+mn-lt"/>
                <a:cs typeface="+mn-lt"/>
              </a:rPr>
              <a:t>transazioni</a:t>
            </a:r>
            <a:r>
              <a:rPr lang="en-US" sz="1600">
                <a:ea typeface="+mn-lt"/>
                <a:cs typeface="+mn-lt"/>
              </a:rPr>
              <a:t> </a:t>
            </a:r>
            <a:r>
              <a:rPr lang="en-US" sz="1600" err="1">
                <a:ea typeface="+mn-lt"/>
                <a:cs typeface="+mn-lt"/>
              </a:rPr>
              <a:t>più</a:t>
            </a:r>
            <a:r>
              <a:rPr lang="en-US" sz="1600">
                <a:ea typeface="+mn-lt"/>
                <a:cs typeface="+mn-lt"/>
              </a:rPr>
              <a:t> </a:t>
            </a:r>
            <a:r>
              <a:rPr lang="en-US" sz="1600" err="1">
                <a:ea typeface="+mn-lt"/>
                <a:cs typeface="+mn-lt"/>
              </a:rPr>
              <a:t>elevato</a:t>
            </a:r>
            <a:r>
              <a:rPr lang="en-US" sz="1600">
                <a:ea typeface="+mn-lt"/>
                <a:cs typeface="+mn-lt"/>
              </a:rPr>
              <a:t> ma al </a:t>
            </a:r>
            <a:r>
              <a:rPr lang="en-US" sz="1600" err="1">
                <a:ea typeface="+mn-lt"/>
                <a:cs typeface="+mn-lt"/>
              </a:rPr>
              <a:t>contempo</a:t>
            </a:r>
            <a:r>
              <a:rPr lang="en-US" sz="1600">
                <a:ea typeface="+mn-lt"/>
                <a:cs typeface="+mn-lt"/>
              </a:rPr>
              <a:t> </a:t>
            </a:r>
            <a:r>
              <a:rPr lang="en-US" sz="1600" err="1">
                <a:ea typeface="+mn-lt"/>
                <a:cs typeface="+mn-lt"/>
              </a:rPr>
              <a:t>probabilmente</a:t>
            </a:r>
            <a:r>
              <a:rPr lang="en-US" sz="1600">
                <a:ea typeface="+mn-lt"/>
                <a:cs typeface="+mn-lt"/>
              </a:rPr>
              <a:t> </a:t>
            </a:r>
            <a:r>
              <a:rPr lang="en-US" sz="1600" err="1">
                <a:ea typeface="+mn-lt"/>
                <a:cs typeface="+mn-lt"/>
              </a:rPr>
              <a:t>riduce</a:t>
            </a:r>
            <a:r>
              <a:rPr lang="en-US" sz="1600">
                <a:ea typeface="+mn-lt"/>
                <a:cs typeface="+mn-lt"/>
              </a:rPr>
              <a:t> la </a:t>
            </a:r>
            <a:r>
              <a:rPr lang="en-US" sz="1600" err="1">
                <a:ea typeface="+mn-lt"/>
                <a:cs typeface="+mn-lt"/>
              </a:rPr>
              <a:t>sicurezza</a:t>
            </a:r>
            <a:r>
              <a:rPr lang="en-US" sz="1600">
                <a:ea typeface="+mn-lt"/>
                <a:cs typeface="+mn-lt"/>
              </a:rPr>
              <a:t> </a:t>
            </a:r>
            <a:r>
              <a:rPr lang="en-US" sz="1600" err="1">
                <a:ea typeface="+mn-lt"/>
                <a:cs typeface="+mn-lt"/>
              </a:rPr>
              <a:t>della</a:t>
            </a:r>
            <a:r>
              <a:rPr lang="en-US" sz="1600">
                <a:ea typeface="+mn-lt"/>
                <a:cs typeface="+mn-lt"/>
              </a:rPr>
              <a:t> rete, </a:t>
            </a:r>
            <a:r>
              <a:rPr lang="en-US" sz="1600" err="1">
                <a:ea typeface="+mn-lt"/>
                <a:cs typeface="+mn-lt"/>
              </a:rPr>
              <a:t>oppure</a:t>
            </a:r>
            <a:r>
              <a:rPr lang="en-US" sz="1600">
                <a:ea typeface="+mn-lt"/>
                <a:cs typeface="+mn-lt"/>
              </a:rPr>
              <a:t> </a:t>
            </a:r>
            <a:r>
              <a:rPr lang="en-US" sz="1600" err="1">
                <a:ea typeface="+mn-lt"/>
                <a:cs typeface="+mn-lt"/>
              </a:rPr>
              <a:t>i</a:t>
            </a:r>
            <a:r>
              <a:rPr lang="en-US" sz="1600">
                <a:ea typeface="+mn-lt"/>
                <a:cs typeface="+mn-lt"/>
              </a:rPr>
              <a:t> nodi </a:t>
            </a:r>
            <a:r>
              <a:rPr lang="en-US" sz="1600" err="1">
                <a:ea typeface="+mn-lt"/>
                <a:cs typeface="+mn-lt"/>
              </a:rPr>
              <a:t>validatori</a:t>
            </a:r>
            <a:r>
              <a:rPr lang="en-US" sz="1600">
                <a:ea typeface="+mn-lt"/>
                <a:cs typeface="+mn-lt"/>
              </a:rPr>
              <a:t> non </a:t>
            </a:r>
            <a:r>
              <a:rPr lang="en-US" sz="1600" err="1">
                <a:ea typeface="+mn-lt"/>
                <a:cs typeface="+mn-lt"/>
              </a:rPr>
              <a:t>sono</a:t>
            </a:r>
            <a:r>
              <a:rPr lang="en-US" sz="1600">
                <a:ea typeface="+mn-lt"/>
                <a:cs typeface="+mn-lt"/>
              </a:rPr>
              <a:t> </a:t>
            </a:r>
            <a:r>
              <a:rPr lang="en-US" sz="1600" err="1">
                <a:ea typeface="+mn-lt"/>
                <a:cs typeface="+mn-lt"/>
              </a:rPr>
              <a:t>realmente</a:t>
            </a:r>
            <a:r>
              <a:rPr lang="en-US" sz="1600">
                <a:ea typeface="+mn-lt"/>
                <a:cs typeface="+mn-lt"/>
              </a:rPr>
              <a:t> </a:t>
            </a:r>
            <a:r>
              <a:rPr lang="en-US" sz="1600" err="1">
                <a:ea typeface="+mn-lt"/>
                <a:cs typeface="+mn-lt"/>
              </a:rPr>
              <a:t>distribuiti</a:t>
            </a:r>
            <a:r>
              <a:rPr lang="en-US" sz="1600">
                <a:ea typeface="+mn-lt"/>
                <a:cs typeface="+mn-lt"/>
              </a:rPr>
              <a:t>, o </a:t>
            </a:r>
            <a:r>
              <a:rPr lang="en-US" sz="1600" err="1">
                <a:ea typeface="+mn-lt"/>
                <a:cs typeface="+mn-lt"/>
              </a:rPr>
              <a:t>sono</a:t>
            </a:r>
            <a:r>
              <a:rPr lang="en-US" sz="1600">
                <a:ea typeface="+mn-lt"/>
                <a:cs typeface="+mn-lt"/>
              </a:rPr>
              <a:t> in </a:t>
            </a:r>
            <a:r>
              <a:rPr lang="en-US" sz="1600" err="1">
                <a:ea typeface="+mn-lt"/>
                <a:cs typeface="+mn-lt"/>
              </a:rPr>
              <a:t>numero</a:t>
            </a:r>
            <a:r>
              <a:rPr lang="en-US" sz="1600">
                <a:ea typeface="+mn-lt"/>
                <a:cs typeface="+mn-lt"/>
              </a:rPr>
              <a:t> </a:t>
            </a:r>
            <a:r>
              <a:rPr lang="en-US" sz="1600" err="1">
                <a:ea typeface="+mn-lt"/>
                <a:cs typeface="+mn-lt"/>
              </a:rPr>
              <a:t>esiguo</a:t>
            </a:r>
            <a:r>
              <a:rPr lang="en-US" sz="1600">
                <a:ea typeface="+mn-lt"/>
                <a:cs typeface="+mn-lt"/>
              </a:rPr>
              <a:t>. </a:t>
            </a:r>
          </a:p>
          <a:p>
            <a:r>
              <a:rPr lang="en-US" sz="1400" b="1" err="1">
                <a:ea typeface="+mn-lt"/>
                <a:cs typeface="+mn-lt"/>
              </a:rPr>
              <a:t>DP</a:t>
            </a:r>
            <a:r>
              <a:rPr lang="en-US" sz="1600" b="1" err="1">
                <a:ea typeface="+mn-lt"/>
                <a:cs typeface="+mn-lt"/>
              </a:rPr>
              <a:t>os</a:t>
            </a:r>
            <a:r>
              <a:rPr lang="en-US" sz="1600">
                <a:ea typeface="+mn-lt"/>
                <a:cs typeface="+mn-lt"/>
              </a:rPr>
              <a:t>: (delegate proof of stake): il </a:t>
            </a:r>
            <a:r>
              <a:rPr lang="en-US" sz="1600" err="1">
                <a:ea typeface="+mn-lt"/>
                <a:cs typeface="+mn-lt"/>
              </a:rPr>
              <a:t>modello</a:t>
            </a:r>
            <a:r>
              <a:rPr lang="en-US" sz="1600">
                <a:ea typeface="+mn-lt"/>
                <a:cs typeface="+mn-lt"/>
              </a:rPr>
              <a:t> è </a:t>
            </a:r>
            <a:r>
              <a:rPr lang="en-US" sz="1600" err="1">
                <a:ea typeface="+mn-lt"/>
                <a:cs typeface="+mn-lt"/>
              </a:rPr>
              <a:t>quello</a:t>
            </a:r>
            <a:r>
              <a:rPr lang="en-US" sz="1600">
                <a:ea typeface="+mn-lt"/>
                <a:cs typeface="+mn-lt"/>
              </a:rPr>
              <a:t> del proof of stake ma </a:t>
            </a:r>
            <a:r>
              <a:rPr lang="en-US" sz="1600" err="1">
                <a:ea typeface="+mn-lt"/>
                <a:cs typeface="+mn-lt"/>
              </a:rPr>
              <a:t>possiamo</a:t>
            </a:r>
            <a:r>
              <a:rPr lang="en-US" sz="1600">
                <a:ea typeface="+mn-lt"/>
                <a:cs typeface="+mn-lt"/>
              </a:rPr>
              <a:t> dire </a:t>
            </a:r>
            <a:r>
              <a:rPr lang="en-US" sz="1600" err="1">
                <a:ea typeface="+mn-lt"/>
                <a:cs typeface="+mn-lt"/>
              </a:rPr>
              <a:t>che</a:t>
            </a:r>
            <a:r>
              <a:rPr lang="en-US" sz="1600">
                <a:ea typeface="+mn-lt"/>
                <a:cs typeface="+mn-lt"/>
              </a:rPr>
              <a:t> </a:t>
            </a:r>
            <a:r>
              <a:rPr lang="en-US" sz="1600" err="1">
                <a:ea typeface="+mn-lt"/>
                <a:cs typeface="+mn-lt"/>
              </a:rPr>
              <a:t>sia</a:t>
            </a:r>
            <a:r>
              <a:rPr lang="en-US" sz="1600">
                <a:ea typeface="+mn-lt"/>
                <a:cs typeface="+mn-lt"/>
              </a:rPr>
              <a:t> </a:t>
            </a:r>
            <a:r>
              <a:rPr lang="en-US" sz="1600" err="1">
                <a:ea typeface="+mn-lt"/>
                <a:cs typeface="+mn-lt"/>
              </a:rPr>
              <a:t>ancora</a:t>
            </a:r>
            <a:r>
              <a:rPr lang="en-US" sz="1600">
                <a:ea typeface="+mn-lt"/>
                <a:cs typeface="+mn-lt"/>
              </a:rPr>
              <a:t> </a:t>
            </a:r>
            <a:r>
              <a:rPr lang="en-US" sz="1600" err="1">
                <a:ea typeface="+mn-lt"/>
                <a:cs typeface="+mn-lt"/>
              </a:rPr>
              <a:t>più</a:t>
            </a:r>
            <a:r>
              <a:rPr lang="en-US" sz="1600">
                <a:ea typeface="+mn-lt"/>
                <a:cs typeface="+mn-lt"/>
              </a:rPr>
              <a:t> </a:t>
            </a:r>
            <a:r>
              <a:rPr lang="en-US" sz="1600" err="1">
                <a:ea typeface="+mn-lt"/>
                <a:cs typeface="+mn-lt"/>
              </a:rPr>
              <a:t>inclusivo</a:t>
            </a:r>
            <a:r>
              <a:rPr lang="en-US" sz="1600">
                <a:ea typeface="+mn-lt"/>
                <a:cs typeface="+mn-lt"/>
              </a:rPr>
              <a:t>, </a:t>
            </a:r>
            <a:r>
              <a:rPr lang="en-US" sz="1600" err="1">
                <a:ea typeface="+mn-lt"/>
                <a:cs typeface="+mn-lt"/>
              </a:rPr>
              <a:t>permette</a:t>
            </a:r>
            <a:r>
              <a:rPr lang="en-US" sz="1600">
                <a:ea typeface="+mn-lt"/>
                <a:cs typeface="+mn-lt"/>
              </a:rPr>
              <a:t> ad </a:t>
            </a:r>
            <a:r>
              <a:rPr lang="en-US" sz="1600" err="1">
                <a:ea typeface="+mn-lt"/>
                <a:cs typeface="+mn-lt"/>
              </a:rPr>
              <a:t>ogni</a:t>
            </a:r>
            <a:r>
              <a:rPr lang="en-US" sz="1600">
                <a:ea typeface="+mn-lt"/>
                <a:cs typeface="+mn-lt"/>
              </a:rPr>
              <a:t> </a:t>
            </a:r>
            <a:r>
              <a:rPr lang="en-US" sz="1600" err="1">
                <a:ea typeface="+mn-lt"/>
                <a:cs typeface="+mn-lt"/>
              </a:rPr>
              <a:t>attore</a:t>
            </a:r>
            <a:r>
              <a:rPr lang="en-US" sz="1600">
                <a:ea typeface="+mn-lt"/>
                <a:cs typeface="+mn-lt"/>
              </a:rPr>
              <a:t> </a:t>
            </a:r>
            <a:r>
              <a:rPr lang="en-US" sz="1600" err="1">
                <a:ea typeface="+mn-lt"/>
                <a:cs typeface="+mn-lt"/>
              </a:rPr>
              <a:t>della</a:t>
            </a:r>
            <a:r>
              <a:rPr lang="en-US" sz="1600">
                <a:ea typeface="+mn-lt"/>
                <a:cs typeface="+mn-lt"/>
              </a:rPr>
              <a:t> rete, </a:t>
            </a:r>
            <a:r>
              <a:rPr lang="en-US" sz="1600" err="1">
                <a:ea typeface="+mn-lt"/>
                <a:cs typeface="+mn-lt"/>
              </a:rPr>
              <a:t>anche</a:t>
            </a:r>
            <a:r>
              <a:rPr lang="en-US" sz="1600">
                <a:ea typeface="+mn-lt"/>
                <a:cs typeface="+mn-lt"/>
              </a:rPr>
              <a:t> piccolo, senza le </a:t>
            </a:r>
            <a:r>
              <a:rPr lang="en-US" sz="1600" err="1">
                <a:ea typeface="+mn-lt"/>
                <a:cs typeface="+mn-lt"/>
              </a:rPr>
              <a:t>risorse</a:t>
            </a:r>
            <a:r>
              <a:rPr lang="en-US" sz="1600">
                <a:ea typeface="+mn-lt"/>
                <a:cs typeface="+mn-lt"/>
              </a:rPr>
              <a:t> </a:t>
            </a:r>
            <a:r>
              <a:rPr lang="en-US" sz="1600" err="1">
                <a:ea typeface="+mn-lt"/>
                <a:cs typeface="+mn-lt"/>
              </a:rPr>
              <a:t>necessarie</a:t>
            </a:r>
            <a:r>
              <a:rPr lang="en-US" sz="1600">
                <a:ea typeface="+mn-lt"/>
                <a:cs typeface="+mn-lt"/>
              </a:rPr>
              <a:t> in termini di token per </a:t>
            </a:r>
            <a:r>
              <a:rPr lang="en-US" sz="1600" err="1">
                <a:ea typeface="+mn-lt"/>
                <a:cs typeface="+mn-lt"/>
              </a:rPr>
              <a:t>creare</a:t>
            </a:r>
            <a:r>
              <a:rPr lang="en-US" sz="1600">
                <a:ea typeface="+mn-lt"/>
                <a:cs typeface="+mn-lt"/>
              </a:rPr>
              <a:t> un </a:t>
            </a:r>
            <a:r>
              <a:rPr lang="en-US" sz="1600" err="1">
                <a:ea typeface="+mn-lt"/>
                <a:cs typeface="+mn-lt"/>
              </a:rPr>
              <a:t>nodo</a:t>
            </a:r>
            <a:r>
              <a:rPr lang="en-US" sz="1600">
                <a:ea typeface="+mn-lt"/>
                <a:cs typeface="+mn-lt"/>
              </a:rPr>
              <a:t> </a:t>
            </a:r>
            <a:r>
              <a:rPr lang="en-US" sz="1600" err="1">
                <a:ea typeface="+mn-lt"/>
                <a:cs typeface="+mn-lt"/>
              </a:rPr>
              <a:t>validatore</a:t>
            </a:r>
            <a:r>
              <a:rPr lang="en-US" sz="1600">
                <a:ea typeface="+mn-lt"/>
                <a:cs typeface="+mn-lt"/>
              </a:rPr>
              <a:t>, di </a:t>
            </a:r>
            <a:r>
              <a:rPr lang="en-US" sz="1600" err="1">
                <a:ea typeface="+mn-lt"/>
                <a:cs typeface="+mn-lt"/>
              </a:rPr>
              <a:t>mettere</a:t>
            </a:r>
            <a:r>
              <a:rPr lang="en-US" sz="1600">
                <a:ea typeface="+mn-lt"/>
                <a:cs typeface="+mn-lt"/>
              </a:rPr>
              <a:t> in </a:t>
            </a:r>
            <a:r>
              <a:rPr lang="en-US" sz="1600" err="1">
                <a:ea typeface="+mn-lt"/>
                <a:cs typeface="+mn-lt"/>
              </a:rPr>
              <a:t>gioco</a:t>
            </a:r>
            <a:r>
              <a:rPr lang="en-US" sz="1600">
                <a:ea typeface="+mn-lt"/>
                <a:cs typeface="+mn-lt"/>
              </a:rPr>
              <a:t> le sue </a:t>
            </a:r>
            <a:r>
              <a:rPr lang="en-US" sz="1600" err="1">
                <a:ea typeface="+mn-lt"/>
                <a:cs typeface="+mn-lt"/>
              </a:rPr>
              <a:t>risorse</a:t>
            </a:r>
            <a:r>
              <a:rPr lang="en-US" sz="1600">
                <a:ea typeface="+mn-lt"/>
                <a:cs typeface="+mn-lt"/>
              </a:rPr>
              <a:t> e </a:t>
            </a:r>
            <a:r>
              <a:rPr lang="en-US" sz="1600" err="1">
                <a:ea typeface="+mn-lt"/>
                <a:cs typeface="+mn-lt"/>
              </a:rPr>
              <a:t>delegarle</a:t>
            </a:r>
            <a:r>
              <a:rPr lang="en-US" sz="1600">
                <a:ea typeface="+mn-lt"/>
                <a:cs typeface="+mn-lt"/>
              </a:rPr>
              <a:t> ad un </a:t>
            </a:r>
            <a:r>
              <a:rPr lang="en-US" sz="1600" err="1">
                <a:ea typeface="+mn-lt"/>
                <a:cs typeface="+mn-lt"/>
              </a:rPr>
              <a:t>nodo</a:t>
            </a:r>
            <a:r>
              <a:rPr lang="en-US" sz="1600">
                <a:ea typeface="+mn-lt"/>
                <a:cs typeface="+mn-lt"/>
              </a:rPr>
              <a:t> </a:t>
            </a:r>
            <a:r>
              <a:rPr lang="en-US" sz="1600" err="1">
                <a:ea typeface="+mn-lt"/>
                <a:cs typeface="+mn-lt"/>
              </a:rPr>
              <a:t>completo</a:t>
            </a:r>
            <a:r>
              <a:rPr lang="en-US" sz="1600">
                <a:ea typeface="+mn-lt"/>
                <a:cs typeface="+mn-lt"/>
              </a:rPr>
              <a:t>, </a:t>
            </a:r>
            <a:r>
              <a:rPr lang="en-US" sz="1600" err="1">
                <a:ea typeface="+mn-lt"/>
                <a:cs typeface="+mn-lt"/>
              </a:rPr>
              <a:t>ricevendo</a:t>
            </a:r>
            <a:r>
              <a:rPr lang="en-US" sz="1600">
                <a:ea typeface="+mn-lt"/>
                <a:cs typeface="+mn-lt"/>
              </a:rPr>
              <a:t> in </a:t>
            </a:r>
            <a:r>
              <a:rPr lang="en-US" sz="1600" err="1">
                <a:ea typeface="+mn-lt"/>
                <a:cs typeface="+mn-lt"/>
              </a:rPr>
              <a:t>cambio</a:t>
            </a:r>
            <a:r>
              <a:rPr lang="en-US" sz="1600">
                <a:ea typeface="+mn-lt"/>
                <a:cs typeface="+mn-lt"/>
              </a:rPr>
              <a:t> una </a:t>
            </a:r>
            <a:r>
              <a:rPr lang="en-US" sz="1600" err="1">
                <a:ea typeface="+mn-lt"/>
                <a:cs typeface="+mn-lt"/>
              </a:rPr>
              <a:t>parte</a:t>
            </a:r>
            <a:r>
              <a:rPr lang="en-US" sz="1600">
                <a:ea typeface="+mn-lt"/>
                <a:cs typeface="+mn-lt"/>
              </a:rPr>
              <a:t> </a:t>
            </a:r>
            <a:r>
              <a:rPr lang="en-US" sz="1600" err="1">
                <a:ea typeface="+mn-lt"/>
                <a:cs typeface="+mn-lt"/>
              </a:rPr>
              <a:t>delle</a:t>
            </a:r>
            <a:r>
              <a:rPr lang="en-US" sz="1600">
                <a:ea typeface="+mn-lt"/>
                <a:cs typeface="+mn-lt"/>
              </a:rPr>
              <a:t> rewards generate </a:t>
            </a:r>
            <a:r>
              <a:rPr lang="en-US" sz="1600" err="1">
                <a:ea typeface="+mn-lt"/>
                <a:cs typeface="+mn-lt"/>
              </a:rPr>
              <a:t>dalla</a:t>
            </a:r>
            <a:r>
              <a:rPr lang="en-US" sz="1600">
                <a:ea typeface="+mn-lt"/>
                <a:cs typeface="+mn-lt"/>
              </a:rPr>
              <a:t> </a:t>
            </a:r>
            <a:r>
              <a:rPr lang="en-US" sz="1600" err="1">
                <a:ea typeface="+mn-lt"/>
                <a:cs typeface="+mn-lt"/>
              </a:rPr>
              <a:t>convalida</a:t>
            </a:r>
            <a:r>
              <a:rPr lang="en-US" sz="1600">
                <a:ea typeface="+mn-lt"/>
                <a:cs typeface="+mn-lt"/>
              </a:rPr>
              <a:t> </a:t>
            </a:r>
            <a:r>
              <a:rPr lang="en-US" sz="1600" err="1">
                <a:ea typeface="+mn-lt"/>
                <a:cs typeface="+mn-lt"/>
              </a:rPr>
              <a:t>dei</a:t>
            </a:r>
            <a:r>
              <a:rPr lang="en-US" sz="1600">
                <a:ea typeface="+mn-lt"/>
                <a:cs typeface="+mn-lt"/>
              </a:rPr>
              <a:t> </a:t>
            </a:r>
            <a:r>
              <a:rPr lang="en-US" sz="1600" err="1">
                <a:ea typeface="+mn-lt"/>
                <a:cs typeface="+mn-lt"/>
              </a:rPr>
              <a:t>blocchi</a:t>
            </a:r>
            <a:r>
              <a:rPr lang="en-US" sz="1600">
                <a:ea typeface="+mn-lt"/>
                <a:cs typeface="+mn-lt"/>
              </a:rPr>
              <a:t>.</a:t>
            </a:r>
          </a:p>
          <a:p>
            <a:r>
              <a:rPr lang="en-US" sz="1600" b="1" err="1">
                <a:ea typeface="+mn-lt"/>
                <a:cs typeface="+mn-lt"/>
              </a:rPr>
              <a:t>PoH</a:t>
            </a:r>
            <a:r>
              <a:rPr lang="en-US" sz="1600">
                <a:ea typeface="+mn-lt"/>
                <a:cs typeface="+mn-lt"/>
              </a:rPr>
              <a:t>: (proof of history)</a:t>
            </a:r>
          </a:p>
          <a:p>
            <a:r>
              <a:rPr lang="en-US" sz="1600" b="1" err="1">
                <a:ea typeface="+mn-lt"/>
                <a:cs typeface="+mn-lt"/>
              </a:rPr>
              <a:t>PoA</a:t>
            </a:r>
            <a:r>
              <a:rPr lang="en-US" sz="1600">
                <a:ea typeface="+mn-lt"/>
                <a:cs typeface="+mn-lt"/>
              </a:rPr>
              <a:t>:(proof of authority)    </a:t>
            </a:r>
          </a:p>
        </p:txBody>
      </p:sp>
      <p:sp>
        <p:nvSpPr>
          <p:cNvPr id="3" name="Titolo 2">
            <a:extLst>
              <a:ext uri="{FF2B5EF4-FFF2-40B4-BE49-F238E27FC236}">
                <a16:creationId xmlns:a16="http://schemas.microsoft.com/office/drawing/2014/main" xmlns="" id="{01F35D8F-D577-47C5-A162-8B81840A8EE9}"/>
              </a:ext>
            </a:extLst>
          </p:cNvPr>
          <p:cNvSpPr>
            <a:spLocks noGrp="1"/>
          </p:cNvSpPr>
          <p:nvPr>
            <p:ph type="title"/>
          </p:nvPr>
        </p:nvSpPr>
        <p:spPr/>
        <p:txBody>
          <a:bodyPr/>
          <a:lstStyle/>
          <a:p>
            <a:r>
              <a:rPr lang="it-IT"/>
              <a:t>I protocolli di consenso</a:t>
            </a:r>
          </a:p>
        </p:txBody>
      </p:sp>
      <p:sp>
        <p:nvSpPr>
          <p:cNvPr id="4" name="Segnaposto numero diapositiva 3">
            <a:extLst>
              <a:ext uri="{FF2B5EF4-FFF2-40B4-BE49-F238E27FC236}">
                <a16:creationId xmlns:a16="http://schemas.microsoft.com/office/drawing/2014/main" xmlns="" id="{0685DA8E-993B-48C0-B2B2-82A5BE6BAB10}"/>
              </a:ext>
            </a:extLst>
          </p:cNvPr>
          <p:cNvSpPr>
            <a:spLocks noGrp="1"/>
          </p:cNvSpPr>
          <p:nvPr>
            <p:ph type="sldNum" sz="quarter" idx="11"/>
          </p:nvPr>
        </p:nvSpPr>
        <p:spPr/>
        <p:txBody>
          <a:bodyPr/>
          <a:lstStyle/>
          <a:p>
            <a:pPr rtl="0"/>
            <a:fld id="{19B51A1E-902D-48AF-9020-955120F399B6}" type="slidenum">
              <a:rPr lang="it-IT" smtClean="0"/>
              <a:pPr rtl="0"/>
              <a:t>11</a:t>
            </a:fld>
            <a:endParaRPr lang="it-IT"/>
          </a:p>
        </p:txBody>
      </p:sp>
    </p:spTree>
    <p:extLst>
      <p:ext uri="{BB962C8B-B14F-4D97-AF65-F5344CB8AC3E}">
        <p14:creationId xmlns:p14="http://schemas.microsoft.com/office/powerpoint/2010/main" val="3536933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A73B90F4-285E-4EF8-8C1D-8A6D780E4CB7}"/>
              </a:ext>
            </a:extLst>
          </p:cNvPr>
          <p:cNvSpPr/>
          <p:nvPr/>
        </p:nvSpPr>
        <p:spPr>
          <a:xfrm>
            <a:off x="8216429" y="6095059"/>
            <a:ext cx="3021659" cy="556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B07FBCCD-BE4E-493C-8DF6-283915443FC4}"/>
              </a:ext>
            </a:extLst>
          </p:cNvPr>
          <p:cNvSpPr>
            <a:spLocks noGrp="1"/>
          </p:cNvSpPr>
          <p:nvPr>
            <p:ph type="ctrTitle"/>
          </p:nvPr>
        </p:nvSpPr>
        <p:spPr/>
        <p:txBody>
          <a:bodyPr/>
          <a:lstStyle/>
          <a:p>
            <a:r>
              <a:rPr lang="it-IT"/>
              <a:t>Il Trilemma </a:t>
            </a:r>
          </a:p>
        </p:txBody>
      </p:sp>
      <p:sp>
        <p:nvSpPr>
          <p:cNvPr id="3" name="Sottotitolo 2">
            <a:extLst>
              <a:ext uri="{FF2B5EF4-FFF2-40B4-BE49-F238E27FC236}">
                <a16:creationId xmlns:a16="http://schemas.microsoft.com/office/drawing/2014/main" xmlns="" id="{0D7F1046-A759-47D6-9328-1FABFAC2DE7E}"/>
              </a:ext>
            </a:extLst>
          </p:cNvPr>
          <p:cNvSpPr>
            <a:spLocks noGrp="1"/>
          </p:cNvSpPr>
          <p:nvPr>
            <p:ph type="subTitle" idx="1"/>
          </p:nvPr>
        </p:nvSpPr>
        <p:spPr/>
        <p:txBody>
          <a:bodyPr/>
          <a:lstStyle/>
          <a:p>
            <a:endParaRPr lang="it-IT"/>
          </a:p>
        </p:txBody>
      </p:sp>
      <p:sp>
        <p:nvSpPr>
          <p:cNvPr id="4" name="Segnaposto numero diapositiva 3">
            <a:extLst>
              <a:ext uri="{FF2B5EF4-FFF2-40B4-BE49-F238E27FC236}">
                <a16:creationId xmlns:a16="http://schemas.microsoft.com/office/drawing/2014/main" xmlns="" id="{626FDF3F-91EB-42C7-BF7E-67AD4ABB7587}"/>
              </a:ext>
            </a:extLst>
          </p:cNvPr>
          <p:cNvSpPr>
            <a:spLocks noGrp="1"/>
          </p:cNvSpPr>
          <p:nvPr>
            <p:ph type="sldNum" sz="quarter" idx="14"/>
          </p:nvPr>
        </p:nvSpPr>
        <p:spPr/>
        <p:txBody>
          <a:bodyPr/>
          <a:lstStyle/>
          <a:p>
            <a:pPr rtl="0"/>
            <a:fld id="{19B51A1E-902D-48AF-9020-955120F399B6}" type="slidenum">
              <a:rPr lang="it-IT" smtClean="0"/>
              <a:pPr rtl="0"/>
              <a:t>12</a:t>
            </a:fld>
            <a:endParaRPr lang="it-IT"/>
          </a:p>
        </p:txBody>
      </p:sp>
      <p:pic>
        <p:nvPicPr>
          <p:cNvPr id="7" name="Immagine 7">
            <a:extLst>
              <a:ext uri="{FF2B5EF4-FFF2-40B4-BE49-F238E27FC236}">
                <a16:creationId xmlns:a16="http://schemas.microsoft.com/office/drawing/2014/main" xmlns="" id="{4948BA87-E903-49F0-BBAF-C1EA4FA8CB59}"/>
              </a:ext>
            </a:extLst>
          </p:cNvPr>
          <p:cNvPicPr>
            <a:picLocks noGrp="1" noChangeAspect="1"/>
          </p:cNvPicPr>
          <p:nvPr>
            <p:ph type="pic" sz="quarter" idx="12"/>
          </p:nvPr>
        </p:nvPicPr>
        <p:blipFill rotWithShape="1">
          <a:blip r:embed="rId2"/>
          <a:srcRect l="10259" r="10259"/>
          <a:stretch/>
        </p:blipFill>
        <p:spPr>
          <a:xfrm>
            <a:off x="84000" y="86714"/>
            <a:ext cx="6009285" cy="3431187"/>
          </a:xfrm>
        </p:spPr>
      </p:pic>
      <p:sp>
        <p:nvSpPr>
          <p:cNvPr id="6" name="Segnaposto contenuto 5">
            <a:extLst>
              <a:ext uri="{FF2B5EF4-FFF2-40B4-BE49-F238E27FC236}">
                <a16:creationId xmlns:a16="http://schemas.microsoft.com/office/drawing/2014/main" xmlns="" id="{BC7337B9-E55B-4404-BBBE-2421E0D30F1B}"/>
              </a:ext>
            </a:extLst>
          </p:cNvPr>
          <p:cNvSpPr>
            <a:spLocks noGrp="1"/>
          </p:cNvSpPr>
          <p:nvPr>
            <p:ph idx="15"/>
          </p:nvPr>
        </p:nvSpPr>
        <p:spPr>
          <a:xfrm>
            <a:off x="6464300" y="3057002"/>
            <a:ext cx="5307700" cy="4811377"/>
          </a:xfrm>
        </p:spPr>
        <p:txBody>
          <a:bodyPr/>
          <a:lstStyle/>
          <a:p>
            <a:r>
              <a:rPr lang="it-IT">
                <a:ea typeface="+mn-lt"/>
                <a:cs typeface="+mn-lt"/>
              </a:rPr>
              <a:t>Ogni protocollo deve fare i conti con un assioma non ancora empiricamente dimostrato ma che risulta evidente: il trilemma, ovvero dover pesare il sistema affinché venga trovato l’ottimo per quanto riguarda la scalabilità, la decentralizzazione e la sicurezza. Vi è un trade-off tra questi tre elementi, se ad esempio si punta su una maggiore scalabilità è molto probabile che sia a discapito della sicurezza e/o della decentralizzazione.</a:t>
            </a:r>
          </a:p>
          <a:p>
            <a:r>
              <a:rPr lang="it-IT">
                <a:ea typeface="+mn-lt"/>
                <a:cs typeface="+mn-lt"/>
              </a:rPr>
              <a:t>Quindi possiamo dire che a seconda della struttura, del protocollo di consenso e della gestione dei dati abbiamo </a:t>
            </a:r>
            <a:r>
              <a:rPr lang="it-IT" err="1">
                <a:ea typeface="+mn-lt"/>
                <a:cs typeface="+mn-lt"/>
              </a:rPr>
              <a:t>bc</a:t>
            </a:r>
            <a:r>
              <a:rPr lang="it-IT">
                <a:ea typeface="+mn-lt"/>
                <a:cs typeface="+mn-lt"/>
              </a:rPr>
              <a:t> più indicate per alcuni scopi e altre per altri; ad esempio nel caso di trasferimento di valore si cercherà una </a:t>
            </a:r>
            <a:r>
              <a:rPr lang="it-IT" err="1">
                <a:ea typeface="+mn-lt"/>
                <a:cs typeface="+mn-lt"/>
              </a:rPr>
              <a:t>bc</a:t>
            </a:r>
            <a:r>
              <a:rPr lang="it-IT">
                <a:ea typeface="+mn-lt"/>
                <a:cs typeface="+mn-lt"/>
              </a:rPr>
              <a:t> più sicura (es: Bitcoin), nel caso in cui invece si abbia la necessità di disporre di più scalabilità ci si affiderà ad una </a:t>
            </a:r>
            <a:r>
              <a:rPr lang="it-IT" err="1">
                <a:ea typeface="+mn-lt"/>
                <a:cs typeface="+mn-lt"/>
              </a:rPr>
              <a:t>bc</a:t>
            </a:r>
            <a:r>
              <a:rPr lang="it-IT">
                <a:ea typeface="+mn-lt"/>
                <a:cs typeface="+mn-lt"/>
              </a:rPr>
              <a:t> che rinuncia ad una parte di sicurezza (se paragonata a quella di Bitcoin) ma che abbia un throughput elevato, come ad esempio nel caso di applicazioni pratiche quali la tracciabilità della supply chain o della tracciabilità alimentare.</a:t>
            </a:r>
          </a:p>
          <a:p>
            <a:endParaRPr lang="it-IT">
              <a:cs typeface="Calibri Light"/>
            </a:endParaRPr>
          </a:p>
          <a:p>
            <a:endParaRPr lang="it-IT">
              <a:cs typeface="Calibri Light"/>
            </a:endParaRPr>
          </a:p>
          <a:p>
            <a:endParaRPr lang="it-IT">
              <a:cs typeface="Calibri Light"/>
            </a:endParaRPr>
          </a:p>
          <a:p>
            <a:endParaRPr lang="it-IT">
              <a:cs typeface="Calibri Light"/>
            </a:endParaRPr>
          </a:p>
          <a:p>
            <a:pPr marL="0" indent="0">
              <a:buNone/>
            </a:pPr>
            <a:endParaRPr lang="it-IT">
              <a:cs typeface="Calibri Light"/>
            </a:endParaRPr>
          </a:p>
        </p:txBody>
      </p:sp>
    </p:spTree>
    <p:extLst>
      <p:ext uri="{BB962C8B-B14F-4D97-AF65-F5344CB8AC3E}">
        <p14:creationId xmlns:p14="http://schemas.microsoft.com/office/powerpoint/2010/main" val="22001227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26261480-8799-44BA-B503-943BA7AE9261}"/>
              </a:ext>
            </a:extLst>
          </p:cNvPr>
          <p:cNvSpPr/>
          <p:nvPr/>
        </p:nvSpPr>
        <p:spPr>
          <a:xfrm>
            <a:off x="8469086" y="6146798"/>
            <a:ext cx="2792184" cy="451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99E096A2-C637-46EF-A1F2-AEA977FCA5F1}"/>
              </a:ext>
            </a:extLst>
          </p:cNvPr>
          <p:cNvSpPr>
            <a:spLocks noGrp="1"/>
          </p:cNvSpPr>
          <p:nvPr>
            <p:ph type="ctrTitle"/>
          </p:nvPr>
        </p:nvSpPr>
        <p:spPr>
          <a:xfrm>
            <a:off x="84000" y="3517901"/>
            <a:ext cx="6012000" cy="1409700"/>
          </a:xfrm>
        </p:spPr>
        <p:txBody>
          <a:bodyPr anchor="b">
            <a:normAutofit/>
          </a:bodyPr>
          <a:lstStyle/>
          <a:p>
            <a:r>
              <a:rPr lang="it-IT"/>
              <a:t>Tipologia di Blockchain</a:t>
            </a:r>
          </a:p>
        </p:txBody>
      </p:sp>
      <p:sp>
        <p:nvSpPr>
          <p:cNvPr id="3" name="Sottotitolo 2">
            <a:extLst>
              <a:ext uri="{FF2B5EF4-FFF2-40B4-BE49-F238E27FC236}">
                <a16:creationId xmlns:a16="http://schemas.microsoft.com/office/drawing/2014/main" xmlns="" id="{82A71892-00B1-4DD2-9B16-BB551A143F8C}"/>
              </a:ext>
            </a:extLst>
          </p:cNvPr>
          <p:cNvSpPr>
            <a:spLocks noGrp="1"/>
          </p:cNvSpPr>
          <p:nvPr>
            <p:ph type="subTitle" idx="1"/>
          </p:nvPr>
        </p:nvSpPr>
        <p:spPr>
          <a:xfrm>
            <a:off x="84000" y="4927600"/>
            <a:ext cx="6012000" cy="1845743"/>
          </a:xfrm>
        </p:spPr>
        <p:txBody>
          <a:bodyPr vert="horz" lIns="288000" tIns="144000" rIns="432000" bIns="0" rtlCol="0">
            <a:normAutofit/>
          </a:bodyPr>
          <a:lstStyle/>
          <a:p>
            <a:r>
              <a:rPr lang="it-IT"/>
              <a:t>Suddivisione sulla base dei permessi</a:t>
            </a:r>
          </a:p>
        </p:txBody>
      </p:sp>
      <p:sp>
        <p:nvSpPr>
          <p:cNvPr id="4" name="Segnaposto numero diapositiva 3">
            <a:extLst>
              <a:ext uri="{FF2B5EF4-FFF2-40B4-BE49-F238E27FC236}">
                <a16:creationId xmlns:a16="http://schemas.microsoft.com/office/drawing/2014/main" xmlns="" id="{6CE611B1-FDC8-4FCA-BC67-8BF7D1C2C4D1}"/>
              </a:ext>
            </a:extLst>
          </p:cNvPr>
          <p:cNvSpPr>
            <a:spLocks noGrp="1"/>
          </p:cNvSpPr>
          <p:nvPr>
            <p:ph type="sldNum" sz="quarter" idx="14"/>
          </p:nvPr>
        </p:nvSpPr>
        <p:spPr>
          <a:xfrm>
            <a:off x="11496369" y="6155190"/>
            <a:ext cx="432000" cy="432000"/>
          </a:xfrm>
        </p:spPr>
        <p:txBody>
          <a:bodyPr anchor="ctr">
            <a:normAutofit/>
          </a:bodyPr>
          <a:lstStyle/>
          <a:p>
            <a:pPr rtl="0">
              <a:spcAft>
                <a:spcPts val="600"/>
              </a:spcAft>
            </a:pPr>
            <a:fld id="{19B51A1E-902D-48AF-9020-955120F399B6}" type="slidenum">
              <a:rPr lang="it-IT" smtClean="0"/>
              <a:pPr rtl="0">
                <a:spcAft>
                  <a:spcPts val="600"/>
                </a:spcAft>
              </a:pPr>
              <a:t>13</a:t>
            </a:fld>
            <a:endParaRPr lang="it-IT"/>
          </a:p>
        </p:txBody>
      </p:sp>
      <p:pic>
        <p:nvPicPr>
          <p:cNvPr id="7" name="Immagine 7">
            <a:extLst>
              <a:ext uri="{FF2B5EF4-FFF2-40B4-BE49-F238E27FC236}">
                <a16:creationId xmlns:a16="http://schemas.microsoft.com/office/drawing/2014/main" xmlns="" id="{14417430-A062-4423-AFE0-46049AD2AF06}"/>
              </a:ext>
            </a:extLst>
          </p:cNvPr>
          <p:cNvPicPr>
            <a:picLocks noGrp="1" noChangeAspect="1"/>
          </p:cNvPicPr>
          <p:nvPr>
            <p:ph type="pic" sz="quarter" idx="12"/>
          </p:nvPr>
        </p:nvPicPr>
        <p:blipFill rotWithShape="1">
          <a:blip r:embed="rId2"/>
          <a:srcRect r="1487" b="2"/>
          <a:stretch/>
        </p:blipFill>
        <p:spPr>
          <a:xfrm>
            <a:off x="84000" y="86714"/>
            <a:ext cx="6009285" cy="3431187"/>
          </a:xfrm>
          <a:noFill/>
        </p:spPr>
      </p:pic>
      <p:sp>
        <p:nvSpPr>
          <p:cNvPr id="6" name="Segnaposto contenuto 5">
            <a:extLst>
              <a:ext uri="{FF2B5EF4-FFF2-40B4-BE49-F238E27FC236}">
                <a16:creationId xmlns:a16="http://schemas.microsoft.com/office/drawing/2014/main" xmlns="" id="{F1520ECC-D331-4646-AFF5-CA1B93471DC1}"/>
              </a:ext>
            </a:extLst>
          </p:cNvPr>
          <p:cNvSpPr>
            <a:spLocks noGrp="1"/>
          </p:cNvSpPr>
          <p:nvPr>
            <p:ph idx="15"/>
          </p:nvPr>
        </p:nvSpPr>
        <p:spPr>
          <a:xfrm>
            <a:off x="6516852" y="941793"/>
            <a:ext cx="5307700" cy="4680000"/>
          </a:xfrm>
        </p:spPr>
        <p:txBody>
          <a:bodyPr vert="horz" lIns="0" tIns="0" rIns="0" bIns="0" rtlCol="0" anchor="b">
            <a:noAutofit/>
          </a:bodyPr>
          <a:lstStyle/>
          <a:p>
            <a:pPr marL="0" indent="0">
              <a:buNone/>
            </a:pPr>
            <a:r>
              <a:rPr lang="it-IT"/>
              <a:t>Possiamo poi suddividere le </a:t>
            </a:r>
            <a:r>
              <a:rPr lang="it-IT" err="1"/>
              <a:t>bc</a:t>
            </a:r>
            <a:r>
              <a:rPr lang="it-IT"/>
              <a:t> in base ai “permessi” di scrittura e consultazione: </a:t>
            </a:r>
            <a:endParaRPr lang="it-IT">
              <a:cs typeface="Calibri Light"/>
            </a:endParaRPr>
          </a:p>
          <a:p>
            <a:r>
              <a:rPr lang="it-IT" b="1" err="1"/>
              <a:t>Permissioned</a:t>
            </a:r>
            <a:r>
              <a:rPr lang="it-IT" b="1"/>
              <a:t>  Private</a:t>
            </a:r>
            <a:r>
              <a:rPr lang="it-IT"/>
              <a:t>: richiede da parte di un certo ente/attore il permesso di interagire con la </a:t>
            </a:r>
            <a:r>
              <a:rPr lang="it-IT" err="1"/>
              <a:t>bc</a:t>
            </a:r>
            <a:r>
              <a:rPr lang="it-IT"/>
              <a:t>, rete chiusa</a:t>
            </a:r>
            <a:endParaRPr lang="it-IT">
              <a:cs typeface="Calibri Light"/>
            </a:endParaRPr>
          </a:p>
          <a:p>
            <a:r>
              <a:rPr lang="it-IT" b="1" err="1"/>
              <a:t>Permissionless</a:t>
            </a:r>
            <a:r>
              <a:rPr lang="it-IT" b="1"/>
              <a:t>  Pubbliche</a:t>
            </a:r>
            <a:r>
              <a:rPr lang="it-IT"/>
              <a:t>: ogni attore presente sul mercato può farne parte, sia come </a:t>
            </a:r>
            <a:r>
              <a:rPr lang="it-IT" err="1"/>
              <a:t>validatore</a:t>
            </a:r>
            <a:r>
              <a:rPr lang="it-IT"/>
              <a:t> che come utente ai fini di consultazione, questo tipo di struttura rende una </a:t>
            </a:r>
            <a:r>
              <a:rPr lang="it-IT" err="1"/>
              <a:t>bc</a:t>
            </a:r>
            <a:r>
              <a:rPr lang="it-IT"/>
              <a:t> inclusiva. </a:t>
            </a:r>
            <a:endParaRPr lang="it-IT">
              <a:cs typeface="Calibri Light"/>
            </a:endParaRPr>
          </a:p>
          <a:p>
            <a:r>
              <a:rPr lang="it-IT" b="1" err="1"/>
              <a:t>Permissioned</a:t>
            </a:r>
            <a:r>
              <a:rPr lang="it-IT" b="1"/>
              <a:t> Pubbliche</a:t>
            </a:r>
            <a:r>
              <a:rPr lang="it-IT"/>
              <a:t>: liberamente consultabili, ma i </a:t>
            </a:r>
            <a:r>
              <a:rPr lang="it-IT" err="1"/>
              <a:t>validatori</a:t>
            </a:r>
            <a:r>
              <a:rPr lang="it-IT"/>
              <a:t> devono essere autorizzati da un ente. </a:t>
            </a:r>
            <a:endParaRPr lang="it-IT">
              <a:cs typeface="Calibri Light"/>
            </a:endParaRPr>
          </a:p>
          <a:p>
            <a:r>
              <a:rPr lang="it-IT" b="1" err="1"/>
              <a:t>Permissionless</a:t>
            </a:r>
            <a:r>
              <a:rPr lang="it-IT" b="1"/>
              <a:t> Private</a:t>
            </a:r>
            <a:r>
              <a:rPr lang="it-IT"/>
              <a:t>: operazioni permesse ad un definito gruppo di utenti, ma non sono richiesti particolari permessi di lettura (DLT di rete privata), non definibile blockchain.</a:t>
            </a:r>
            <a:endParaRPr lang="it-IT">
              <a:cs typeface="Calibri Light"/>
            </a:endParaRPr>
          </a:p>
          <a:p>
            <a:pPr marL="0" indent="0">
              <a:buNone/>
            </a:pPr>
            <a:endParaRPr lang="it-IT">
              <a:cs typeface="Calibri Light"/>
            </a:endParaRPr>
          </a:p>
        </p:txBody>
      </p:sp>
    </p:spTree>
    <p:extLst>
      <p:ext uri="{BB962C8B-B14F-4D97-AF65-F5344CB8AC3E}">
        <p14:creationId xmlns:p14="http://schemas.microsoft.com/office/powerpoint/2010/main" val="3116741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xmlns="" id="{BB69E419-05DF-40AF-828A-9FEE79ECAE44}"/>
              </a:ext>
            </a:extLst>
          </p:cNvPr>
          <p:cNvSpPr/>
          <p:nvPr/>
        </p:nvSpPr>
        <p:spPr>
          <a:xfrm>
            <a:off x="8523514" y="6028870"/>
            <a:ext cx="2737756" cy="5152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3C7FA21F-B311-4A87-A3D7-37FF793FAF56}"/>
              </a:ext>
            </a:extLst>
          </p:cNvPr>
          <p:cNvSpPr>
            <a:spLocks noGrp="1"/>
          </p:cNvSpPr>
          <p:nvPr>
            <p:ph type="ctrTitle"/>
          </p:nvPr>
        </p:nvSpPr>
        <p:spPr/>
        <p:txBody>
          <a:bodyPr/>
          <a:lstStyle/>
          <a:p>
            <a:r>
              <a:rPr lang="it-IT"/>
              <a:t>Sinteticamente la blockchain offre</a:t>
            </a:r>
          </a:p>
        </p:txBody>
      </p:sp>
      <p:sp>
        <p:nvSpPr>
          <p:cNvPr id="3" name="Sottotitolo 2">
            <a:extLst>
              <a:ext uri="{FF2B5EF4-FFF2-40B4-BE49-F238E27FC236}">
                <a16:creationId xmlns:a16="http://schemas.microsoft.com/office/drawing/2014/main" xmlns="" id="{EF0D7AA6-E6EC-4A57-B9A5-209EB5281A93}"/>
              </a:ext>
            </a:extLst>
          </p:cNvPr>
          <p:cNvSpPr>
            <a:spLocks noGrp="1"/>
          </p:cNvSpPr>
          <p:nvPr>
            <p:ph type="subTitle" idx="1"/>
          </p:nvPr>
        </p:nvSpPr>
        <p:spPr/>
        <p:txBody>
          <a:bodyPr vert="horz" lIns="288000" tIns="144000" rIns="432000" bIns="0" rtlCol="0" anchor="t">
            <a:noAutofit/>
          </a:bodyPr>
          <a:lstStyle/>
          <a:p>
            <a:endParaRPr lang="it-IT"/>
          </a:p>
        </p:txBody>
      </p:sp>
      <p:sp>
        <p:nvSpPr>
          <p:cNvPr id="4" name="Segnaposto numero diapositiva 3">
            <a:extLst>
              <a:ext uri="{FF2B5EF4-FFF2-40B4-BE49-F238E27FC236}">
                <a16:creationId xmlns:a16="http://schemas.microsoft.com/office/drawing/2014/main" xmlns="" id="{CDC99E04-50CD-43E3-8AC9-CDF68DC32772}"/>
              </a:ext>
            </a:extLst>
          </p:cNvPr>
          <p:cNvSpPr>
            <a:spLocks noGrp="1"/>
          </p:cNvSpPr>
          <p:nvPr>
            <p:ph type="sldNum" sz="quarter" idx="14"/>
          </p:nvPr>
        </p:nvSpPr>
        <p:spPr/>
        <p:txBody>
          <a:bodyPr/>
          <a:lstStyle/>
          <a:p>
            <a:pPr rtl="0"/>
            <a:fld id="{19B51A1E-902D-48AF-9020-955120F399B6}" type="slidenum">
              <a:rPr lang="it-IT" smtClean="0"/>
              <a:pPr rtl="0"/>
              <a:t>14</a:t>
            </a:fld>
            <a:endParaRPr lang="it-IT"/>
          </a:p>
        </p:txBody>
      </p:sp>
      <p:sp>
        <p:nvSpPr>
          <p:cNvPr id="6" name="Segnaposto contenuto 5">
            <a:extLst>
              <a:ext uri="{FF2B5EF4-FFF2-40B4-BE49-F238E27FC236}">
                <a16:creationId xmlns:a16="http://schemas.microsoft.com/office/drawing/2014/main" xmlns="" id="{D7FCFE3B-8DA8-4E93-8894-FC11485FE230}"/>
              </a:ext>
            </a:extLst>
          </p:cNvPr>
          <p:cNvSpPr>
            <a:spLocks noGrp="1"/>
          </p:cNvSpPr>
          <p:nvPr>
            <p:ph idx="15"/>
          </p:nvPr>
        </p:nvSpPr>
        <p:spPr>
          <a:xfrm>
            <a:off x="6490576" y="468828"/>
            <a:ext cx="5307700" cy="4680000"/>
          </a:xfrm>
        </p:spPr>
        <p:txBody>
          <a:bodyPr/>
          <a:lstStyle/>
          <a:p>
            <a:r>
              <a:rPr lang="it-IT">
                <a:ea typeface="+mn-lt"/>
                <a:cs typeface="+mn-lt"/>
              </a:rPr>
              <a:t>La blockchain può potenzialmente di </a:t>
            </a:r>
            <a:r>
              <a:rPr lang="it-IT" b="1">
                <a:ea typeface="+mn-lt"/>
                <a:cs typeface="+mn-lt"/>
              </a:rPr>
              <a:t>eliminare gli intermediari</a:t>
            </a:r>
            <a:r>
              <a:rPr lang="it-IT">
                <a:ea typeface="+mn-lt"/>
                <a:cs typeface="+mn-lt"/>
              </a:rPr>
              <a:t> di fiducia per gli scambi, </a:t>
            </a:r>
            <a:r>
              <a:rPr lang="it-IT" b="1">
                <a:ea typeface="+mn-lt"/>
                <a:cs typeface="+mn-lt"/>
              </a:rPr>
              <a:t>registrare in modo permanente informazioni</a:t>
            </a:r>
            <a:r>
              <a:rPr lang="it-IT">
                <a:ea typeface="+mn-lt"/>
                <a:cs typeface="+mn-lt"/>
              </a:rPr>
              <a:t>, garantire l’</a:t>
            </a:r>
            <a:r>
              <a:rPr lang="it-IT" b="1">
                <a:ea typeface="+mn-lt"/>
                <a:cs typeface="+mn-lt"/>
              </a:rPr>
              <a:t>immutabilità</a:t>
            </a:r>
            <a:r>
              <a:rPr lang="it-IT">
                <a:ea typeface="+mn-lt"/>
                <a:cs typeface="+mn-lt"/>
              </a:rPr>
              <a:t> dei dati inseriti. Nel caso in cui vengano implementati </a:t>
            </a:r>
            <a:r>
              <a:rPr lang="it-IT" b="1">
                <a:ea typeface="+mn-lt"/>
                <a:cs typeface="+mn-lt"/>
              </a:rPr>
              <a:t>smart </a:t>
            </a:r>
            <a:r>
              <a:rPr lang="it-IT" b="1" err="1">
                <a:ea typeface="+mn-lt"/>
                <a:cs typeface="+mn-lt"/>
              </a:rPr>
              <a:t>contract</a:t>
            </a:r>
            <a:r>
              <a:rPr lang="it-IT">
                <a:ea typeface="+mn-lt"/>
                <a:cs typeface="+mn-lt"/>
              </a:rPr>
              <a:t> (script complessi che assumono le caratteristiche proprie della </a:t>
            </a:r>
            <a:r>
              <a:rPr lang="it-IT" err="1">
                <a:ea typeface="+mn-lt"/>
                <a:cs typeface="+mn-lt"/>
              </a:rPr>
              <a:t>bc</a:t>
            </a:r>
            <a:r>
              <a:rPr lang="it-IT">
                <a:ea typeface="+mn-lt"/>
                <a:cs typeface="+mn-lt"/>
              </a:rPr>
              <a:t>) è possibile </a:t>
            </a:r>
            <a:r>
              <a:rPr lang="it-IT" b="1">
                <a:ea typeface="+mn-lt"/>
                <a:cs typeface="+mn-lt"/>
              </a:rPr>
              <a:t>automatizzare determinati passaggi</a:t>
            </a:r>
            <a:r>
              <a:rPr lang="it-IT">
                <a:ea typeface="+mn-lt"/>
                <a:cs typeface="+mn-lt"/>
              </a:rPr>
              <a:t> ricorrenti nella gestione aziendale che attualmente richiedono l’intervento umano, con conseguente riduzione di tempi d'esecuzione ed errori, riflettendosi sui costi. </a:t>
            </a:r>
            <a:endParaRPr lang="it-IT">
              <a:cs typeface="Calibri Light"/>
            </a:endParaRPr>
          </a:p>
          <a:p>
            <a:endParaRPr lang="it-IT">
              <a:cs typeface="Calibri Light"/>
            </a:endParaRPr>
          </a:p>
        </p:txBody>
      </p:sp>
      <p:pic>
        <p:nvPicPr>
          <p:cNvPr id="11" name="Immagine 11">
            <a:extLst>
              <a:ext uri="{FF2B5EF4-FFF2-40B4-BE49-F238E27FC236}">
                <a16:creationId xmlns:a16="http://schemas.microsoft.com/office/drawing/2014/main" xmlns="" id="{21CC26E8-5122-4F98-BAD3-CF6DDF7E9F25}"/>
              </a:ext>
            </a:extLst>
          </p:cNvPr>
          <p:cNvPicPr>
            <a:picLocks noGrp="1" noChangeAspect="1"/>
          </p:cNvPicPr>
          <p:nvPr>
            <p:ph type="pic" sz="quarter" idx="12"/>
          </p:nvPr>
        </p:nvPicPr>
        <p:blipFill rotWithShape="1">
          <a:blip r:embed="rId2"/>
          <a:srcRect l="812" r="812"/>
          <a:stretch/>
        </p:blipFill>
        <p:spPr/>
      </p:pic>
    </p:spTree>
    <p:extLst>
      <p:ext uri="{BB962C8B-B14F-4D97-AF65-F5344CB8AC3E}">
        <p14:creationId xmlns:p14="http://schemas.microsoft.com/office/powerpoint/2010/main" val="2297907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16572C7C-B9AC-45B4-85E5-4CC1258D74E1}"/>
              </a:ext>
            </a:extLst>
          </p:cNvPr>
          <p:cNvSpPr/>
          <p:nvPr/>
        </p:nvSpPr>
        <p:spPr>
          <a:xfrm>
            <a:off x="8659586" y="6010727"/>
            <a:ext cx="2592613" cy="50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contenuto 1">
            <a:extLst>
              <a:ext uri="{FF2B5EF4-FFF2-40B4-BE49-F238E27FC236}">
                <a16:creationId xmlns:a16="http://schemas.microsoft.com/office/drawing/2014/main" xmlns="" id="{19B8B700-6F84-4EC1-9E35-72D5D72EA36B}"/>
              </a:ext>
            </a:extLst>
          </p:cNvPr>
          <p:cNvSpPr>
            <a:spLocks noGrp="1"/>
          </p:cNvSpPr>
          <p:nvPr>
            <p:ph idx="1"/>
          </p:nvPr>
        </p:nvSpPr>
        <p:spPr>
          <a:xfrm>
            <a:off x="432000" y="927308"/>
            <a:ext cx="11340000" cy="4904692"/>
          </a:xfrm>
        </p:spPr>
        <p:txBody>
          <a:bodyPr vert="horz" lIns="0" tIns="0" rIns="0" bIns="0" rtlCol="0" anchor="t">
            <a:noAutofit/>
          </a:bodyPr>
          <a:lstStyle/>
          <a:p>
            <a:pPr marL="0" indent="0">
              <a:buNone/>
            </a:pPr>
            <a:endParaRPr lang="it-IT" sz="1400">
              <a:ea typeface="+mn-lt"/>
              <a:cs typeface="+mn-lt"/>
            </a:endParaRPr>
          </a:p>
          <a:p>
            <a:pPr marL="0" indent="0" algn="ctr">
              <a:buNone/>
            </a:pPr>
            <a:r>
              <a:rPr lang="it-IT">
                <a:ea typeface="+mn-lt"/>
                <a:cs typeface="+mn-lt"/>
              </a:rPr>
              <a:t>In particolare il ruolo del </a:t>
            </a:r>
            <a:r>
              <a:rPr lang="it-IT" err="1">
                <a:ea typeface="+mn-lt"/>
                <a:cs typeface="+mn-lt"/>
              </a:rPr>
              <a:t>bc</a:t>
            </a:r>
            <a:r>
              <a:rPr lang="it-IT">
                <a:ea typeface="+mn-lt"/>
                <a:cs typeface="+mn-lt"/>
              </a:rPr>
              <a:t> sta avendo molta trazione nei settori quali: </a:t>
            </a:r>
          </a:p>
          <a:p>
            <a:pPr marL="0" indent="0" algn="ctr">
              <a:buNone/>
            </a:pPr>
            <a:r>
              <a:rPr lang="it-IT" b="1">
                <a:ea typeface="+mn-lt"/>
                <a:cs typeface="+mn-lt"/>
              </a:rPr>
              <a:t>finanza, automotive, fashion, alimentare e artistico</a:t>
            </a:r>
            <a:r>
              <a:rPr lang="it-IT">
                <a:ea typeface="+mn-lt"/>
                <a:cs typeface="+mn-lt"/>
              </a:rPr>
              <a:t>. </a:t>
            </a:r>
          </a:p>
          <a:p>
            <a:pPr marL="0" indent="0" algn="ctr">
              <a:buNone/>
            </a:pPr>
            <a:r>
              <a:rPr lang="it-IT">
                <a:ea typeface="+mn-lt"/>
                <a:cs typeface="+mn-lt"/>
              </a:rPr>
              <a:t>A livello internazionale grandi aziende come ad esempio </a:t>
            </a:r>
            <a:r>
              <a:rPr lang="it-IT" b="1">
                <a:ea typeface="+mn-lt"/>
                <a:cs typeface="+mn-lt"/>
              </a:rPr>
              <a:t>Walmart e Carrefour utilizzano la blockchain per la tracciabilità di prodotti</a:t>
            </a:r>
            <a:r>
              <a:rPr lang="it-IT">
                <a:ea typeface="+mn-lt"/>
                <a:cs typeface="+mn-lt"/>
              </a:rPr>
              <a:t> alimentari di qualità, prediligendo partner che già implementano questa soluzione nei loro sistemi produttivi. Walmart stesso ed altre aziende come Bmw e Renault, hanno una collaborazione con la </a:t>
            </a:r>
            <a:r>
              <a:rPr lang="it-IT" err="1">
                <a:ea typeface="+mn-lt"/>
                <a:cs typeface="+mn-lt"/>
              </a:rPr>
              <a:t>bc</a:t>
            </a:r>
            <a:r>
              <a:rPr lang="it-IT">
                <a:ea typeface="+mn-lt"/>
                <a:cs typeface="+mn-lt"/>
              </a:rPr>
              <a:t> di </a:t>
            </a:r>
            <a:r>
              <a:rPr lang="it-IT" err="1">
                <a:ea typeface="+mn-lt"/>
                <a:cs typeface="+mn-lt"/>
              </a:rPr>
              <a:t>Vechain</a:t>
            </a:r>
            <a:r>
              <a:rPr lang="it-IT">
                <a:ea typeface="+mn-lt"/>
                <a:cs typeface="+mn-lt"/>
              </a:rPr>
              <a:t> per la tracciabilità dei processi e della filiera. </a:t>
            </a:r>
          </a:p>
          <a:p>
            <a:pPr algn="ctr">
              <a:buNone/>
            </a:pPr>
            <a:r>
              <a:rPr lang="it-IT">
                <a:ea typeface="+mn-lt"/>
                <a:cs typeface="+mn-lt"/>
              </a:rPr>
              <a:t>Nel 2020 sono stati 267 i progetti di sviluppo di tecnologie blockchain avviati in tutto il mondo da aziende e pubbliche amministrazioni, che comprendono 70 annunci e 197 progetti concreti. I paesi più attivi nella blockchain sono Stati Uniti, con 72 progetti avviati negli ultimi cinque anni, e Cina, con 35 casi, seguiti da Giappone 28, Australia 23 e Corea Del Sud 19. </a:t>
            </a:r>
            <a:endParaRPr lang="it-IT">
              <a:cs typeface="Calibri Light"/>
            </a:endParaRPr>
          </a:p>
          <a:p>
            <a:pPr algn="ctr">
              <a:buNone/>
            </a:pPr>
            <a:r>
              <a:rPr lang="it-IT">
                <a:ea typeface="+mn-lt"/>
                <a:cs typeface="+mn-lt"/>
              </a:rPr>
              <a:t>Nonostante abbia subito un rallentamento, con investimenti che nel 2020 ammontano a 23 milioni di euro, il 23% in meno rispetto al 2019, l’Italia resta nella top </a:t>
            </a:r>
            <a:r>
              <a:rPr lang="it-IT" err="1">
                <a:ea typeface="+mn-lt"/>
                <a:cs typeface="+mn-lt"/>
              </a:rPr>
              <a:t>ten</a:t>
            </a:r>
            <a:r>
              <a:rPr lang="it-IT">
                <a:ea typeface="+mn-lt"/>
                <a:cs typeface="+mn-lt"/>
              </a:rPr>
              <a:t> dei paesi con più iniziative: al sesto posto al mondo con 18 progetti.</a:t>
            </a:r>
            <a:endParaRPr lang="it-IT">
              <a:cs typeface="Calibri Light"/>
            </a:endParaRPr>
          </a:p>
          <a:p>
            <a:pPr marL="0" indent="0" algn="ctr">
              <a:buNone/>
            </a:pPr>
            <a:r>
              <a:rPr lang="it-IT">
                <a:ea typeface="+mn-lt"/>
                <a:cs typeface="+mn-lt"/>
              </a:rPr>
              <a:t>Per quanto riguarda il settore alimentare, la </a:t>
            </a:r>
            <a:r>
              <a:rPr lang="it-IT" err="1">
                <a:ea typeface="+mn-lt"/>
                <a:cs typeface="+mn-lt"/>
              </a:rPr>
              <a:t>bc</a:t>
            </a:r>
            <a:r>
              <a:rPr lang="it-IT">
                <a:ea typeface="+mn-lt"/>
                <a:cs typeface="+mn-lt"/>
              </a:rPr>
              <a:t> se implementata correttamente assume un’importanza cruciale nel sedimentare il livello di fiducia tra i consumatori e le aziende produttrici.  </a:t>
            </a:r>
          </a:p>
          <a:p>
            <a:pPr marL="0" indent="0" algn="ctr">
              <a:buNone/>
            </a:pPr>
            <a:r>
              <a:rPr lang="en-US"/>
              <a:t/>
            </a:r>
            <a:br>
              <a:rPr lang="en-US"/>
            </a:br>
            <a:endParaRPr lang="en-US">
              <a:cs typeface="Calibri Light"/>
            </a:endParaRPr>
          </a:p>
          <a:p>
            <a:endParaRPr lang="it-IT">
              <a:cs typeface="Calibri Light"/>
            </a:endParaRPr>
          </a:p>
        </p:txBody>
      </p:sp>
      <p:sp>
        <p:nvSpPr>
          <p:cNvPr id="3" name="Titolo 2">
            <a:extLst>
              <a:ext uri="{FF2B5EF4-FFF2-40B4-BE49-F238E27FC236}">
                <a16:creationId xmlns:a16="http://schemas.microsoft.com/office/drawing/2014/main" xmlns="" id="{5DC04251-E926-4C3E-A5DF-CA09E7AD038C}"/>
              </a:ext>
            </a:extLst>
          </p:cNvPr>
          <p:cNvSpPr>
            <a:spLocks noGrp="1"/>
          </p:cNvSpPr>
          <p:nvPr>
            <p:ph type="title"/>
          </p:nvPr>
        </p:nvSpPr>
        <p:spPr/>
        <p:txBody>
          <a:bodyPr/>
          <a:lstStyle/>
          <a:p>
            <a:pPr algn="ctr"/>
            <a:r>
              <a:rPr lang="it-IT"/>
              <a:t>Principali settori d'applicazione</a:t>
            </a:r>
          </a:p>
        </p:txBody>
      </p:sp>
      <p:sp>
        <p:nvSpPr>
          <p:cNvPr id="4" name="Segnaposto numero diapositiva 3">
            <a:extLst>
              <a:ext uri="{FF2B5EF4-FFF2-40B4-BE49-F238E27FC236}">
                <a16:creationId xmlns:a16="http://schemas.microsoft.com/office/drawing/2014/main" xmlns="" id="{F60C0C09-49E5-48F2-A170-BE83D9FDC49B}"/>
              </a:ext>
            </a:extLst>
          </p:cNvPr>
          <p:cNvSpPr>
            <a:spLocks noGrp="1"/>
          </p:cNvSpPr>
          <p:nvPr>
            <p:ph type="sldNum" sz="quarter" idx="11"/>
          </p:nvPr>
        </p:nvSpPr>
        <p:spPr/>
        <p:txBody>
          <a:bodyPr/>
          <a:lstStyle/>
          <a:p>
            <a:pPr rtl="0"/>
            <a:fld id="{19B51A1E-902D-48AF-9020-955120F399B6}" type="slidenum">
              <a:rPr lang="it-IT" smtClean="0"/>
              <a:pPr rtl="0"/>
              <a:t>15</a:t>
            </a:fld>
            <a:endParaRPr lang="it-IT"/>
          </a:p>
        </p:txBody>
      </p:sp>
    </p:spTree>
    <p:extLst>
      <p:ext uri="{BB962C8B-B14F-4D97-AF65-F5344CB8AC3E}">
        <p14:creationId xmlns:p14="http://schemas.microsoft.com/office/powerpoint/2010/main" val="211573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C73C9F7A-3274-48DE-A7F3-09323FA34DF9}"/>
              </a:ext>
            </a:extLst>
          </p:cNvPr>
          <p:cNvSpPr/>
          <p:nvPr/>
        </p:nvSpPr>
        <p:spPr>
          <a:xfrm>
            <a:off x="8605157" y="6155870"/>
            <a:ext cx="2647041" cy="542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CA943379-6C1E-4AB7-8C96-119A012B912E}"/>
              </a:ext>
            </a:extLst>
          </p:cNvPr>
          <p:cNvSpPr>
            <a:spLocks noGrp="1"/>
          </p:cNvSpPr>
          <p:nvPr>
            <p:ph type="ctrTitle"/>
          </p:nvPr>
        </p:nvSpPr>
        <p:spPr>
          <a:xfrm>
            <a:off x="84000" y="3517901"/>
            <a:ext cx="6012000" cy="1409700"/>
          </a:xfrm>
        </p:spPr>
        <p:txBody>
          <a:bodyPr/>
          <a:lstStyle/>
          <a:p>
            <a:r>
              <a:rPr lang="it-IT" sz="3200">
                <a:ea typeface="+mj-lt"/>
                <a:cs typeface="+mj-lt"/>
              </a:rPr>
              <a:t>Prodotti agroalimentari in EU e sicurezza alimentare</a:t>
            </a:r>
            <a:endParaRPr lang="it-IT" sz="3200"/>
          </a:p>
        </p:txBody>
      </p:sp>
      <p:sp>
        <p:nvSpPr>
          <p:cNvPr id="3" name="Sottotitolo 2">
            <a:extLst>
              <a:ext uri="{FF2B5EF4-FFF2-40B4-BE49-F238E27FC236}">
                <a16:creationId xmlns:a16="http://schemas.microsoft.com/office/drawing/2014/main" xmlns="" id="{6270C2C5-1A1C-4B10-8388-C89E748328DA}"/>
              </a:ext>
            </a:extLst>
          </p:cNvPr>
          <p:cNvSpPr>
            <a:spLocks noGrp="1"/>
          </p:cNvSpPr>
          <p:nvPr>
            <p:ph type="subTitle" idx="1"/>
          </p:nvPr>
        </p:nvSpPr>
        <p:spPr/>
        <p:txBody>
          <a:bodyPr/>
          <a:lstStyle/>
          <a:p>
            <a:endParaRPr lang="it-IT"/>
          </a:p>
        </p:txBody>
      </p:sp>
      <p:sp>
        <p:nvSpPr>
          <p:cNvPr id="4" name="Segnaposto numero diapositiva 3">
            <a:extLst>
              <a:ext uri="{FF2B5EF4-FFF2-40B4-BE49-F238E27FC236}">
                <a16:creationId xmlns:a16="http://schemas.microsoft.com/office/drawing/2014/main" xmlns="" id="{596107A6-8EC8-4757-89E1-CD0D0FF8048D}"/>
              </a:ext>
            </a:extLst>
          </p:cNvPr>
          <p:cNvSpPr>
            <a:spLocks noGrp="1"/>
          </p:cNvSpPr>
          <p:nvPr>
            <p:ph type="sldNum" sz="quarter" idx="14"/>
          </p:nvPr>
        </p:nvSpPr>
        <p:spPr/>
        <p:txBody>
          <a:bodyPr/>
          <a:lstStyle/>
          <a:p>
            <a:pPr rtl="0"/>
            <a:fld id="{19B51A1E-902D-48AF-9020-955120F399B6}" type="slidenum">
              <a:rPr lang="it-IT" smtClean="0"/>
              <a:pPr rtl="0"/>
              <a:t>16</a:t>
            </a:fld>
            <a:endParaRPr lang="it-IT"/>
          </a:p>
        </p:txBody>
      </p:sp>
      <p:sp>
        <p:nvSpPr>
          <p:cNvPr id="6" name="Segnaposto contenuto 5">
            <a:extLst>
              <a:ext uri="{FF2B5EF4-FFF2-40B4-BE49-F238E27FC236}">
                <a16:creationId xmlns:a16="http://schemas.microsoft.com/office/drawing/2014/main" xmlns="" id="{B097147C-CE71-4483-883F-C949672994E7}"/>
              </a:ext>
            </a:extLst>
          </p:cNvPr>
          <p:cNvSpPr>
            <a:spLocks noGrp="1"/>
          </p:cNvSpPr>
          <p:nvPr>
            <p:ph idx="15"/>
          </p:nvPr>
        </p:nvSpPr>
        <p:spPr>
          <a:xfrm>
            <a:off x="6464300" y="437626"/>
            <a:ext cx="5307700" cy="5410249"/>
          </a:xfrm>
        </p:spPr>
        <p:txBody>
          <a:bodyPr/>
          <a:lstStyle/>
          <a:p>
            <a:r>
              <a:rPr lang="it-IT" sz="1600">
                <a:ea typeface="+mn-lt"/>
                <a:cs typeface="+mn-lt"/>
              </a:rPr>
              <a:t>l'Italia è leader nelle eccellenze agroalimentari con 873 prodotti riconosciuti in UE;</a:t>
            </a:r>
            <a:endParaRPr lang="it-IT" sz="1600">
              <a:cs typeface="Calibri Light"/>
            </a:endParaRPr>
          </a:p>
          <a:p>
            <a:r>
              <a:rPr lang="it-IT" sz="1600">
                <a:cs typeface="Calibri Light"/>
              </a:rPr>
              <a:t>In Italia è un tema particolarmente rilevante, a causa del fenomeno noto come </a:t>
            </a:r>
            <a:r>
              <a:rPr lang="it-IT" sz="1600" b="1" err="1">
                <a:cs typeface="Calibri Light"/>
              </a:rPr>
              <a:t>italian</a:t>
            </a:r>
            <a:r>
              <a:rPr lang="it-IT" sz="1600" b="1">
                <a:cs typeface="Calibri Light"/>
              </a:rPr>
              <a:t> sounding</a:t>
            </a:r>
            <a:r>
              <a:rPr lang="it-IT" sz="1600">
                <a:cs typeface="Calibri Light"/>
              </a:rPr>
              <a:t> (dove sui prodotti destinati a mercati esteri viene evocata l'origine italiana attraverso simboli, nomi, marchi, immagini, che richiamano in modo ingannevole l'italianità di un alimento che è privo di qualunque legame con il nostro Paese). Il mercato del falso vale oggi più del doppio del fatturato regolare, determinando un </a:t>
            </a:r>
            <a:r>
              <a:rPr lang="it-IT" sz="1600" b="1">
                <a:cs typeface="Calibri Light"/>
              </a:rPr>
              <a:t>danno complessivo per il sistema Paese di circa 100 miliardi di euro</a:t>
            </a:r>
            <a:r>
              <a:rPr lang="it-IT" sz="1600">
                <a:cs typeface="Calibri Light"/>
              </a:rPr>
              <a:t>, con conseguente perdita di posti di lavoro per le aziende esportatrici di qualità made in </a:t>
            </a:r>
            <a:r>
              <a:rPr lang="it-IT" sz="1600" err="1">
                <a:cs typeface="Calibri Light"/>
              </a:rPr>
              <a:t>Italy</a:t>
            </a:r>
            <a:r>
              <a:rPr lang="it-IT" sz="1600">
                <a:cs typeface="Calibri Light"/>
              </a:rPr>
              <a:t>. </a:t>
            </a:r>
            <a:endParaRPr lang="it-IT" sz="1600">
              <a:ea typeface="+mn-lt"/>
              <a:cs typeface="+mn-lt"/>
            </a:endParaRPr>
          </a:p>
          <a:p>
            <a:r>
              <a:rPr lang="it-IT" sz="1600">
                <a:ea typeface="+mn-lt"/>
                <a:cs typeface="+mn-lt"/>
              </a:rPr>
              <a:t>Secondo il report del 2020 del ministero delle politiche agricole alimentari e forestali i prodotti più contraffatti sono il prosecco con 1085 casi e Parmigiano Reggiano 493 casi, i quali presentano caratteristiche che richiamano il prodotto originale, ma che ne differiscono nella specificità, ingannando il consumatore.</a:t>
            </a:r>
            <a:endParaRPr lang="it-IT" sz="1600">
              <a:cs typeface="Calibri Light"/>
            </a:endParaRPr>
          </a:p>
          <a:p>
            <a:pPr marL="0" indent="0">
              <a:buNone/>
            </a:pPr>
            <a:endParaRPr lang="it-IT" sz="1600">
              <a:cs typeface="Calibri Light"/>
            </a:endParaRPr>
          </a:p>
          <a:p>
            <a:pPr marL="0" indent="0">
              <a:buNone/>
            </a:pPr>
            <a:endParaRPr lang="it-IT">
              <a:cs typeface="Calibri Light"/>
            </a:endParaRPr>
          </a:p>
        </p:txBody>
      </p:sp>
      <p:pic>
        <p:nvPicPr>
          <p:cNvPr id="10" name="Immagine 10">
            <a:extLst>
              <a:ext uri="{FF2B5EF4-FFF2-40B4-BE49-F238E27FC236}">
                <a16:creationId xmlns:a16="http://schemas.microsoft.com/office/drawing/2014/main" xmlns="" id="{E1EE3C9B-7001-4070-A379-AC5D882D0B3C}"/>
              </a:ext>
            </a:extLst>
          </p:cNvPr>
          <p:cNvPicPr>
            <a:picLocks noGrp="1" noChangeAspect="1"/>
          </p:cNvPicPr>
          <p:nvPr>
            <p:ph type="pic" sz="quarter" idx="12"/>
          </p:nvPr>
        </p:nvPicPr>
        <p:blipFill rotWithShape="1">
          <a:blip r:embed="rId2"/>
          <a:srcRect t="3393" b="3393"/>
          <a:stretch/>
        </p:blipFill>
        <p:spPr/>
      </p:pic>
    </p:spTree>
    <p:extLst>
      <p:ext uri="{BB962C8B-B14F-4D97-AF65-F5344CB8AC3E}">
        <p14:creationId xmlns:p14="http://schemas.microsoft.com/office/powerpoint/2010/main" val="934582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2E5CCE17-527A-40B0-92CD-26D2AE55A815}"/>
              </a:ext>
            </a:extLst>
          </p:cNvPr>
          <p:cNvSpPr/>
          <p:nvPr/>
        </p:nvSpPr>
        <p:spPr>
          <a:xfrm>
            <a:off x="8686800" y="6128656"/>
            <a:ext cx="2574470" cy="506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41B548ED-C7B1-4CB8-94D2-F0A8B28AD536}"/>
              </a:ext>
            </a:extLst>
          </p:cNvPr>
          <p:cNvSpPr>
            <a:spLocks noGrp="1"/>
          </p:cNvSpPr>
          <p:nvPr>
            <p:ph type="ctrTitle"/>
          </p:nvPr>
        </p:nvSpPr>
        <p:spPr/>
        <p:txBody>
          <a:bodyPr/>
          <a:lstStyle/>
          <a:p>
            <a:r>
              <a:rPr lang="it-IT"/>
              <a:t>Controlli nel 2020 sulla sicurezza alimentare</a:t>
            </a:r>
          </a:p>
        </p:txBody>
      </p:sp>
      <p:sp>
        <p:nvSpPr>
          <p:cNvPr id="3" name="Sottotitolo 2">
            <a:extLst>
              <a:ext uri="{FF2B5EF4-FFF2-40B4-BE49-F238E27FC236}">
                <a16:creationId xmlns:a16="http://schemas.microsoft.com/office/drawing/2014/main" xmlns="" id="{C90FCD95-346C-4890-A987-63AB90272F64}"/>
              </a:ext>
            </a:extLst>
          </p:cNvPr>
          <p:cNvSpPr>
            <a:spLocks noGrp="1"/>
          </p:cNvSpPr>
          <p:nvPr>
            <p:ph type="subTitle" idx="1"/>
          </p:nvPr>
        </p:nvSpPr>
        <p:spPr/>
        <p:txBody>
          <a:bodyPr/>
          <a:lstStyle/>
          <a:p>
            <a:endParaRPr lang="it-IT"/>
          </a:p>
        </p:txBody>
      </p:sp>
      <p:sp>
        <p:nvSpPr>
          <p:cNvPr id="4" name="Segnaposto numero diapositiva 3">
            <a:extLst>
              <a:ext uri="{FF2B5EF4-FFF2-40B4-BE49-F238E27FC236}">
                <a16:creationId xmlns:a16="http://schemas.microsoft.com/office/drawing/2014/main" xmlns="" id="{F4A75505-FA49-429D-8EFB-334A6B75F05E}"/>
              </a:ext>
            </a:extLst>
          </p:cNvPr>
          <p:cNvSpPr>
            <a:spLocks noGrp="1"/>
          </p:cNvSpPr>
          <p:nvPr>
            <p:ph type="sldNum" sz="quarter" idx="14"/>
          </p:nvPr>
        </p:nvSpPr>
        <p:spPr/>
        <p:txBody>
          <a:bodyPr/>
          <a:lstStyle/>
          <a:p>
            <a:pPr rtl="0"/>
            <a:fld id="{19B51A1E-902D-48AF-9020-955120F399B6}" type="slidenum">
              <a:rPr lang="it-IT" smtClean="0"/>
              <a:pPr rtl="0"/>
              <a:t>17</a:t>
            </a:fld>
            <a:endParaRPr lang="it-IT"/>
          </a:p>
        </p:txBody>
      </p:sp>
      <p:pic>
        <p:nvPicPr>
          <p:cNvPr id="7" name="Immagine 7">
            <a:extLst>
              <a:ext uri="{FF2B5EF4-FFF2-40B4-BE49-F238E27FC236}">
                <a16:creationId xmlns:a16="http://schemas.microsoft.com/office/drawing/2014/main" xmlns="" id="{DBD0B992-523F-49E4-B382-0866547EE3CD}"/>
              </a:ext>
            </a:extLst>
          </p:cNvPr>
          <p:cNvPicPr>
            <a:picLocks noGrp="1" noChangeAspect="1"/>
          </p:cNvPicPr>
          <p:nvPr>
            <p:ph type="pic" sz="quarter" idx="12"/>
          </p:nvPr>
        </p:nvPicPr>
        <p:blipFill rotWithShape="1">
          <a:blip r:embed="rId2"/>
          <a:srcRect l="1892" r="1892"/>
          <a:stretch/>
        </p:blipFill>
        <p:spPr>
          <a:xfrm>
            <a:off x="84000" y="86714"/>
            <a:ext cx="6009285" cy="3431187"/>
          </a:xfrm>
        </p:spPr>
      </p:pic>
      <p:sp>
        <p:nvSpPr>
          <p:cNvPr id="6" name="Segnaposto contenuto 5">
            <a:extLst>
              <a:ext uri="{FF2B5EF4-FFF2-40B4-BE49-F238E27FC236}">
                <a16:creationId xmlns:a16="http://schemas.microsoft.com/office/drawing/2014/main" xmlns="" id="{D61C583E-4B5A-4AC1-9552-AF8E7568A2AA}"/>
              </a:ext>
            </a:extLst>
          </p:cNvPr>
          <p:cNvSpPr>
            <a:spLocks noGrp="1"/>
          </p:cNvSpPr>
          <p:nvPr>
            <p:ph idx="15"/>
          </p:nvPr>
        </p:nvSpPr>
        <p:spPr>
          <a:xfrm>
            <a:off x="6227817" y="1984069"/>
            <a:ext cx="5399665" cy="5499311"/>
          </a:xfrm>
        </p:spPr>
        <p:txBody>
          <a:bodyPr/>
          <a:lstStyle/>
          <a:p>
            <a:pPr marL="0" indent="0">
              <a:buNone/>
            </a:pPr>
            <a:endParaRPr lang="it-IT">
              <a:ea typeface="+mn-lt"/>
              <a:cs typeface="+mn-lt"/>
            </a:endParaRPr>
          </a:p>
          <a:p>
            <a:pPr marL="0" indent="0">
              <a:buNone/>
            </a:pPr>
            <a:endParaRPr lang="it-IT">
              <a:ea typeface="+mn-lt"/>
              <a:cs typeface="+mn-lt"/>
            </a:endParaRPr>
          </a:p>
          <a:p>
            <a:pPr algn="ctr">
              <a:buNone/>
            </a:pPr>
            <a:r>
              <a:rPr lang="it-IT">
                <a:ea typeface="+mn-lt"/>
                <a:cs typeface="+mn-lt"/>
              </a:rPr>
              <a:t>    </a:t>
            </a:r>
            <a:endParaRPr lang="it-IT">
              <a:cs typeface="Calibri Light"/>
            </a:endParaRPr>
          </a:p>
          <a:p>
            <a:pPr algn="ctr">
              <a:buNone/>
            </a:pPr>
            <a:endParaRPr lang="it-IT">
              <a:ea typeface="+mn-lt"/>
              <a:cs typeface="+mn-lt"/>
            </a:endParaRPr>
          </a:p>
          <a:p>
            <a:pPr algn="ctr">
              <a:buNone/>
            </a:pPr>
            <a:endParaRPr lang="it-IT">
              <a:ea typeface="+mn-lt"/>
              <a:cs typeface="+mn-lt"/>
            </a:endParaRPr>
          </a:p>
          <a:p>
            <a:pPr algn="ctr">
              <a:buNone/>
            </a:pPr>
            <a:endParaRPr lang="it-IT">
              <a:ea typeface="+mn-lt"/>
              <a:cs typeface="+mn-lt"/>
            </a:endParaRPr>
          </a:p>
          <a:p>
            <a:pPr algn="ctr">
              <a:buNone/>
            </a:pPr>
            <a:endParaRPr lang="it-IT">
              <a:ea typeface="+mn-lt"/>
              <a:cs typeface="+mn-lt"/>
            </a:endParaRPr>
          </a:p>
          <a:p>
            <a:pPr algn="ctr">
              <a:buNone/>
            </a:pPr>
            <a:endParaRPr lang="it-IT">
              <a:ea typeface="+mn-lt"/>
              <a:cs typeface="+mn-lt"/>
            </a:endParaRPr>
          </a:p>
          <a:p>
            <a:pPr algn="ctr">
              <a:buNone/>
            </a:pPr>
            <a:endParaRPr lang="it-IT">
              <a:ea typeface="+mn-lt"/>
              <a:cs typeface="+mn-lt"/>
            </a:endParaRPr>
          </a:p>
          <a:p>
            <a:pPr algn="ctr">
              <a:buNone/>
            </a:pPr>
            <a:endParaRPr lang="it-IT">
              <a:ea typeface="+mn-lt"/>
              <a:cs typeface="+mn-lt"/>
            </a:endParaRPr>
          </a:p>
          <a:p>
            <a:pPr algn="ctr">
              <a:buNone/>
            </a:pPr>
            <a:endParaRPr lang="it-IT">
              <a:ea typeface="+mn-lt"/>
              <a:cs typeface="+mn-lt"/>
            </a:endParaRPr>
          </a:p>
          <a:p>
            <a:pPr marL="0" indent="0" algn="ctr">
              <a:buNone/>
            </a:pPr>
            <a:endParaRPr lang="it-IT">
              <a:cs typeface="Calibri Light"/>
            </a:endParaRPr>
          </a:p>
          <a:p>
            <a:pPr marL="0" indent="0">
              <a:buNone/>
            </a:pPr>
            <a:endParaRPr lang="it-IT">
              <a:cs typeface="Calibri Light"/>
            </a:endParaRPr>
          </a:p>
          <a:p>
            <a:pPr marL="0" indent="0" algn="ctr">
              <a:buNone/>
            </a:pPr>
            <a:endParaRPr lang="it-IT">
              <a:cs typeface="Calibri Light"/>
            </a:endParaRPr>
          </a:p>
          <a:p>
            <a:pPr marL="0" indent="0" algn="ctr">
              <a:buNone/>
            </a:pPr>
            <a:r>
              <a:rPr lang="it-IT">
                <a:cs typeface="Calibri Light"/>
              </a:rPr>
              <a:t> </a:t>
            </a:r>
            <a:r>
              <a:rPr lang="it-IT" b="1">
                <a:cs typeface="Calibri Light"/>
              </a:rPr>
              <a:t>I controlli effettuati dal ministero </a:t>
            </a:r>
            <a:r>
              <a:rPr lang="it-IT">
                <a:cs typeface="Calibri Light"/>
              </a:rPr>
              <a:t>delle politiche agricole e alimentari durante il 2020 hanno riguardato per oltre il 90% i prodotti alimentari (64.950 controlli) e per circa il 10% i componenti per l'agricoltura (mangimi, fertilizzanti, sementi, prodotti fitosanitari; 6.042 controlli).</a:t>
            </a:r>
          </a:p>
          <a:p>
            <a:pPr marL="0" indent="0" algn="ctr">
              <a:buNone/>
            </a:pPr>
            <a:r>
              <a:rPr lang="it-IT">
                <a:cs typeface="Calibri Light"/>
              </a:rPr>
              <a:t> Il grafico mostra il numero di controlli effettuati, suddivisi per reparti alimentari, per quanto riguarda l’ambito delle frodi alimentari.</a:t>
            </a:r>
          </a:p>
          <a:p>
            <a:pPr algn="ctr">
              <a:buNone/>
            </a:pPr>
            <a:r>
              <a:rPr lang="it-IT">
                <a:ea typeface="+mn-lt"/>
                <a:cs typeface="+mn-lt"/>
              </a:rPr>
              <a:t>Per contrastare queste frodi vi sono continui controlli da parte di enti preposti, con annessi costi di verifica e ricerca di documentazione relativa alla rintracciabilità dei prodotti, che spesso risulta essere poco trasparente e dettagliata. Utilizzando invece un sistema come quello della </a:t>
            </a:r>
            <a:r>
              <a:rPr lang="it-IT" err="1">
                <a:ea typeface="+mn-lt"/>
                <a:cs typeface="+mn-lt"/>
              </a:rPr>
              <a:t>bc</a:t>
            </a:r>
            <a:r>
              <a:rPr lang="it-IT">
                <a:ea typeface="+mn-lt"/>
                <a:cs typeface="+mn-lt"/>
              </a:rPr>
              <a:t> si potrebbe disporre dati certi su cui operare e verificare, il tutto in modo più rapido ed efficiente. Inoltre le aziende stesse, vittime di contraffazione, </a:t>
            </a:r>
            <a:r>
              <a:rPr lang="it-IT" b="1">
                <a:ea typeface="+mn-lt"/>
                <a:cs typeface="+mn-lt"/>
              </a:rPr>
              <a:t>adottando il sistema della </a:t>
            </a:r>
            <a:r>
              <a:rPr lang="it-IT" b="1" err="1">
                <a:ea typeface="+mn-lt"/>
                <a:cs typeface="+mn-lt"/>
              </a:rPr>
              <a:t>bc</a:t>
            </a:r>
            <a:r>
              <a:rPr lang="it-IT" b="1">
                <a:ea typeface="+mn-lt"/>
                <a:cs typeface="+mn-lt"/>
              </a:rPr>
              <a:t> per la tracciabilità della filiera, renderebbero più onerosa la contraffazione dei loro prodotti da parte di terzi</a:t>
            </a:r>
            <a:r>
              <a:rPr lang="it-IT">
                <a:ea typeface="+mn-lt"/>
                <a:cs typeface="+mn-lt"/>
              </a:rPr>
              <a:t>.  </a:t>
            </a:r>
          </a:p>
          <a:p>
            <a:pPr algn="ctr">
              <a:buNone/>
            </a:pPr>
            <a:endParaRPr lang="it-IT">
              <a:cs typeface="Calibri Light"/>
            </a:endParaRPr>
          </a:p>
          <a:p>
            <a:pPr algn="ctr">
              <a:buNone/>
            </a:pPr>
            <a:endParaRPr lang="it-IT">
              <a:cs typeface="Calibri Light"/>
            </a:endParaRPr>
          </a:p>
          <a:p>
            <a:pPr algn="ctr">
              <a:buNone/>
            </a:pPr>
            <a:endParaRPr lang="it-IT">
              <a:cs typeface="Calibri Light"/>
            </a:endParaRPr>
          </a:p>
          <a:p>
            <a:pPr marL="0" indent="0">
              <a:buNone/>
            </a:pPr>
            <a:endParaRPr lang="it-IT">
              <a:cs typeface="Calibri Light"/>
            </a:endParaRPr>
          </a:p>
          <a:p>
            <a:endParaRPr lang="it-IT">
              <a:cs typeface="Calibri Light"/>
            </a:endParaRPr>
          </a:p>
        </p:txBody>
      </p:sp>
    </p:spTree>
    <p:extLst>
      <p:ext uri="{BB962C8B-B14F-4D97-AF65-F5344CB8AC3E}">
        <p14:creationId xmlns:p14="http://schemas.microsoft.com/office/powerpoint/2010/main" val="1245165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xmlns="" id="{E3A7BABF-6FC5-42D2-9E17-34F220FCDFEE}"/>
              </a:ext>
            </a:extLst>
          </p:cNvPr>
          <p:cNvSpPr/>
          <p:nvPr/>
        </p:nvSpPr>
        <p:spPr>
          <a:xfrm>
            <a:off x="8759371" y="6137727"/>
            <a:ext cx="2510969" cy="451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60B327CD-B052-40B6-9A60-76ABC0E63D18}"/>
              </a:ext>
            </a:extLst>
          </p:cNvPr>
          <p:cNvSpPr>
            <a:spLocks noGrp="1"/>
          </p:cNvSpPr>
          <p:nvPr>
            <p:ph type="ctrTitle"/>
          </p:nvPr>
        </p:nvSpPr>
        <p:spPr/>
        <p:txBody>
          <a:bodyPr/>
          <a:lstStyle/>
          <a:p>
            <a:r>
              <a:rPr lang="it-IT"/>
              <a:t>L'approccio delle aziende italiane</a:t>
            </a:r>
          </a:p>
        </p:txBody>
      </p:sp>
      <p:sp>
        <p:nvSpPr>
          <p:cNvPr id="3" name="Sottotitolo 2">
            <a:extLst>
              <a:ext uri="{FF2B5EF4-FFF2-40B4-BE49-F238E27FC236}">
                <a16:creationId xmlns:a16="http://schemas.microsoft.com/office/drawing/2014/main" xmlns="" id="{9E4A5B10-94F7-417A-8F97-65FB3C1BE752}"/>
              </a:ext>
            </a:extLst>
          </p:cNvPr>
          <p:cNvSpPr>
            <a:spLocks noGrp="1"/>
          </p:cNvSpPr>
          <p:nvPr>
            <p:ph type="subTitle" idx="1"/>
          </p:nvPr>
        </p:nvSpPr>
        <p:spPr/>
        <p:txBody>
          <a:bodyPr/>
          <a:lstStyle/>
          <a:p>
            <a:endParaRPr lang="it-IT"/>
          </a:p>
        </p:txBody>
      </p:sp>
      <p:sp>
        <p:nvSpPr>
          <p:cNvPr id="4" name="Segnaposto numero diapositiva 3">
            <a:extLst>
              <a:ext uri="{FF2B5EF4-FFF2-40B4-BE49-F238E27FC236}">
                <a16:creationId xmlns:a16="http://schemas.microsoft.com/office/drawing/2014/main" xmlns="" id="{CBCFA5F3-A1B9-40FE-9320-68A960D46AEF}"/>
              </a:ext>
            </a:extLst>
          </p:cNvPr>
          <p:cNvSpPr>
            <a:spLocks noGrp="1"/>
          </p:cNvSpPr>
          <p:nvPr>
            <p:ph type="sldNum" sz="quarter" idx="14"/>
          </p:nvPr>
        </p:nvSpPr>
        <p:spPr/>
        <p:txBody>
          <a:bodyPr/>
          <a:lstStyle/>
          <a:p>
            <a:pPr rtl="0"/>
            <a:fld id="{19B51A1E-902D-48AF-9020-955120F399B6}" type="slidenum">
              <a:rPr lang="it-IT" smtClean="0"/>
              <a:pPr rtl="0"/>
              <a:t>18</a:t>
            </a:fld>
            <a:endParaRPr lang="it-IT"/>
          </a:p>
        </p:txBody>
      </p:sp>
      <p:sp>
        <p:nvSpPr>
          <p:cNvPr id="5" name="Segnaposto immagine 4">
            <a:extLst>
              <a:ext uri="{FF2B5EF4-FFF2-40B4-BE49-F238E27FC236}">
                <a16:creationId xmlns:a16="http://schemas.microsoft.com/office/drawing/2014/main" xmlns="" id="{030A9C9D-A6B8-47A5-A695-65EAF765A30D}"/>
              </a:ext>
            </a:extLst>
          </p:cNvPr>
          <p:cNvSpPr>
            <a:spLocks noGrp="1"/>
          </p:cNvSpPr>
          <p:nvPr>
            <p:ph type="pic" sz="quarter" idx="12"/>
          </p:nvPr>
        </p:nvSpPr>
        <p:spPr/>
      </p:sp>
      <p:sp>
        <p:nvSpPr>
          <p:cNvPr id="6" name="Segnaposto contenuto 5">
            <a:extLst>
              <a:ext uri="{FF2B5EF4-FFF2-40B4-BE49-F238E27FC236}">
                <a16:creationId xmlns:a16="http://schemas.microsoft.com/office/drawing/2014/main" xmlns="" id="{98279E0E-DD0F-4631-A929-7CA1A850672C}"/>
              </a:ext>
            </a:extLst>
          </p:cNvPr>
          <p:cNvSpPr>
            <a:spLocks noGrp="1"/>
          </p:cNvSpPr>
          <p:nvPr>
            <p:ph idx="15"/>
          </p:nvPr>
        </p:nvSpPr>
        <p:spPr>
          <a:xfrm>
            <a:off x="6240955" y="1627430"/>
            <a:ext cx="5307700" cy="5100687"/>
          </a:xfrm>
        </p:spPr>
        <p:txBody>
          <a:bodyPr/>
          <a:lstStyle/>
          <a:p>
            <a:pPr algn="ctr"/>
            <a:r>
              <a:rPr lang="it-IT" sz="1400">
                <a:ea typeface="+mn-lt"/>
                <a:cs typeface="+mn-lt"/>
              </a:rPr>
              <a:t>Le aziende italiane si stanno gradualmente approcciando a questo sistema aperto di gestione dei dati, come riportato dall’ Osservatorio Blockchain &amp; Distributed Ledger, gli </a:t>
            </a:r>
            <a:r>
              <a:rPr lang="it-IT" sz="1400" b="1">
                <a:ea typeface="+mn-lt"/>
                <a:cs typeface="+mn-lt"/>
              </a:rPr>
              <a:t>investimenti in Blockchain </a:t>
            </a:r>
            <a:r>
              <a:rPr lang="it-IT" sz="1400">
                <a:ea typeface="+mn-lt"/>
                <a:cs typeface="+mn-lt"/>
              </a:rPr>
              <a:t>da parte delle </a:t>
            </a:r>
            <a:r>
              <a:rPr lang="it-IT" sz="1400" b="1">
                <a:ea typeface="+mn-lt"/>
                <a:cs typeface="+mn-lt"/>
              </a:rPr>
              <a:t>aziende italiane</a:t>
            </a:r>
            <a:r>
              <a:rPr lang="it-IT" sz="1400">
                <a:ea typeface="+mn-lt"/>
                <a:cs typeface="+mn-lt"/>
              </a:rPr>
              <a:t>, nel periodo </a:t>
            </a:r>
            <a:r>
              <a:rPr lang="it-IT" sz="1400" b="1">
                <a:ea typeface="+mn-lt"/>
                <a:cs typeface="+mn-lt"/>
              </a:rPr>
              <a:t>2018/2019</a:t>
            </a:r>
            <a:r>
              <a:rPr lang="it-IT" sz="1400">
                <a:ea typeface="+mn-lt"/>
                <a:cs typeface="+mn-lt"/>
              </a:rPr>
              <a:t>, sono</a:t>
            </a:r>
            <a:r>
              <a:rPr lang="it-IT" sz="1400" b="1">
                <a:ea typeface="+mn-lt"/>
                <a:cs typeface="+mn-lt"/>
              </a:rPr>
              <a:t> cresciuti del 100%</a:t>
            </a:r>
            <a:r>
              <a:rPr lang="it-IT" sz="1400">
                <a:ea typeface="+mn-lt"/>
                <a:cs typeface="+mn-lt"/>
              </a:rPr>
              <a:t> dai 15 milioni di € nel 2018 fino ai 30 milioni di € nel 2019. Di questi 30 milioni, tuttavia solo il 18% è destinato all’agrifood contro il 30% del reparto </a:t>
            </a:r>
            <a:r>
              <a:rPr lang="it-IT" sz="1400" err="1">
                <a:ea typeface="+mn-lt"/>
                <a:cs typeface="+mn-lt"/>
              </a:rPr>
              <a:t>finance</a:t>
            </a:r>
            <a:r>
              <a:rPr lang="it-IT" sz="1400">
                <a:ea typeface="+mn-lt"/>
                <a:cs typeface="+mn-lt"/>
              </a:rPr>
              <a:t>. </a:t>
            </a:r>
            <a:endParaRPr lang="it-IT" sz="1400">
              <a:cs typeface="Calibri Light"/>
            </a:endParaRPr>
          </a:p>
          <a:p>
            <a:pPr algn="ctr"/>
            <a:r>
              <a:rPr lang="it-IT" sz="1400">
                <a:ea typeface="+mn-lt"/>
                <a:cs typeface="+mn-lt"/>
              </a:rPr>
              <a:t>Le </a:t>
            </a:r>
            <a:r>
              <a:rPr lang="it-IT" sz="1400" b="1">
                <a:ea typeface="+mn-lt"/>
                <a:cs typeface="+mn-lt"/>
              </a:rPr>
              <a:t>soluzioni </a:t>
            </a:r>
            <a:r>
              <a:rPr lang="it-IT" sz="1400">
                <a:ea typeface="+mn-lt"/>
                <a:cs typeface="+mn-lt"/>
              </a:rPr>
              <a:t>adottate dalle aziende per la </a:t>
            </a:r>
            <a:r>
              <a:rPr lang="it-IT" sz="1400" b="1">
                <a:ea typeface="+mn-lt"/>
                <a:cs typeface="+mn-lt"/>
              </a:rPr>
              <a:t>tracciabilità digitale</a:t>
            </a:r>
            <a:r>
              <a:rPr lang="it-IT" sz="1400">
                <a:ea typeface="+mn-lt"/>
                <a:cs typeface="+mn-lt"/>
              </a:rPr>
              <a:t> erano così suddivise: </a:t>
            </a:r>
          </a:p>
          <a:p>
            <a:pPr marL="0" indent="0" algn="ctr">
              <a:buNone/>
            </a:pPr>
            <a:r>
              <a:rPr lang="it-IT" sz="1400">
                <a:ea typeface="+mn-lt"/>
                <a:cs typeface="+mn-lt"/>
              </a:rPr>
              <a:t> Le 108 aziende dell’offerta identificate dall'Osservatorio e presenti sul mercato italiano propongono 133 soluzioni per la tracciabilità digitale. Le piattaforme</a:t>
            </a:r>
            <a:r>
              <a:rPr lang="it-IT" sz="1400" b="1">
                <a:ea typeface="+mn-lt"/>
                <a:cs typeface="+mn-lt"/>
              </a:rPr>
              <a:t> software</a:t>
            </a:r>
            <a:r>
              <a:rPr lang="it-IT" sz="1400">
                <a:ea typeface="+mn-lt"/>
                <a:cs typeface="+mn-lt"/>
              </a:rPr>
              <a:t> sono per lo più </a:t>
            </a:r>
            <a:r>
              <a:rPr lang="it-IT" sz="1400" b="1">
                <a:ea typeface="+mn-lt"/>
                <a:cs typeface="+mn-lt"/>
              </a:rPr>
              <a:t>dedicate alla registrazione dei dati</a:t>
            </a:r>
            <a:r>
              <a:rPr lang="it-IT" sz="1400">
                <a:ea typeface="+mn-lt"/>
                <a:cs typeface="+mn-lt"/>
              </a:rPr>
              <a:t>, alla loro eventuale integrazione ed elaborazione. Gli </a:t>
            </a:r>
            <a:r>
              <a:rPr lang="it-IT" sz="1400" b="1">
                <a:ea typeface="+mn-lt"/>
                <a:cs typeface="+mn-lt"/>
              </a:rPr>
              <a:t>strumenti hardware</a:t>
            </a:r>
            <a:r>
              <a:rPr lang="it-IT" sz="1400">
                <a:ea typeface="+mn-lt"/>
                <a:cs typeface="+mn-lt"/>
              </a:rPr>
              <a:t> includono i </a:t>
            </a:r>
            <a:r>
              <a:rPr lang="it-IT" sz="1400" b="1">
                <a:ea typeface="+mn-lt"/>
                <a:cs typeface="+mn-lt"/>
              </a:rPr>
              <a:t>lettori per i codici a barre</a:t>
            </a:r>
            <a:r>
              <a:rPr lang="it-IT" sz="1400">
                <a:ea typeface="+mn-lt"/>
                <a:cs typeface="+mn-lt"/>
              </a:rPr>
              <a:t>, i visori, i sensori </a:t>
            </a:r>
            <a:r>
              <a:rPr lang="it-IT" sz="1400" b="1">
                <a:ea typeface="+mn-lt"/>
                <a:cs typeface="+mn-lt"/>
              </a:rPr>
              <a:t>IoT</a:t>
            </a:r>
            <a:r>
              <a:rPr lang="it-IT" sz="1400">
                <a:ea typeface="+mn-lt"/>
                <a:cs typeface="+mn-lt"/>
              </a:rPr>
              <a:t>, gli </a:t>
            </a:r>
            <a:r>
              <a:rPr lang="it-IT" sz="1400" b="1">
                <a:ea typeface="+mn-lt"/>
                <a:cs typeface="+mn-lt"/>
              </a:rPr>
              <a:t>smart tag</a:t>
            </a:r>
            <a:r>
              <a:rPr lang="it-IT" sz="1400">
                <a:ea typeface="+mn-lt"/>
                <a:cs typeface="+mn-lt"/>
              </a:rPr>
              <a:t>. </a:t>
            </a:r>
            <a:r>
              <a:rPr lang="it-IT" sz="1400" b="1">
                <a:ea typeface="+mn-lt"/>
                <a:cs typeface="+mn-lt"/>
              </a:rPr>
              <a:t>Meno di un terzo delle soluzioni si basano poi su una combinazione di hardware e software</a:t>
            </a:r>
            <a:r>
              <a:rPr lang="it-IT" sz="1400">
                <a:ea typeface="+mn-lt"/>
                <a:cs typeface="+mn-lt"/>
              </a:rPr>
              <a:t>.  </a:t>
            </a:r>
          </a:p>
          <a:p>
            <a:pPr algn="ctr"/>
            <a:r>
              <a:rPr lang="it-IT" sz="1400">
                <a:ea typeface="+mn-lt"/>
                <a:cs typeface="+mn-lt"/>
              </a:rPr>
              <a:t>Sempre secondo l’Osservatorio nel 2020, sì è rilevato un</a:t>
            </a:r>
            <a:r>
              <a:rPr lang="it-IT" sz="1400" b="1">
                <a:ea typeface="+mn-lt"/>
                <a:cs typeface="+mn-lt"/>
              </a:rPr>
              <a:t> rallentamento</a:t>
            </a:r>
            <a:r>
              <a:rPr lang="it-IT" sz="1400">
                <a:ea typeface="+mn-lt"/>
                <a:cs typeface="+mn-lt"/>
              </a:rPr>
              <a:t>, ma perlopiù </a:t>
            </a:r>
            <a:r>
              <a:rPr lang="it-IT" sz="1400" b="1">
                <a:ea typeface="+mn-lt"/>
                <a:cs typeface="+mn-lt"/>
              </a:rPr>
              <a:t>focalizzato sul fenomeno degli annunci di nuovi progetti</a:t>
            </a:r>
            <a:r>
              <a:rPr lang="it-IT" sz="1400">
                <a:ea typeface="+mn-lt"/>
                <a:cs typeface="+mn-lt"/>
              </a:rPr>
              <a:t> (probabilmente perché in passato si utilizzava esclusivamente come forma di marketing per aumentare le vendite dei prodotti che riportavano in etichetta: tracciatura il blockchain, senza mai averne realmente incluso transazioni),</a:t>
            </a:r>
            <a:r>
              <a:rPr lang="it-IT" sz="1400" b="1">
                <a:ea typeface="+mn-lt"/>
                <a:cs typeface="+mn-lt"/>
              </a:rPr>
              <a:t> calati dell’80%, a favore della realizzazione di progetti concreti</a:t>
            </a:r>
            <a:r>
              <a:rPr lang="it-IT" sz="1400">
                <a:ea typeface="+mn-lt"/>
                <a:cs typeface="+mn-lt"/>
              </a:rPr>
              <a:t>,</a:t>
            </a:r>
            <a:r>
              <a:rPr lang="it-IT" sz="1400" b="1">
                <a:ea typeface="+mn-lt"/>
                <a:cs typeface="+mn-lt"/>
              </a:rPr>
              <a:t> che hanno invece registrato una crescita del 59%</a:t>
            </a:r>
            <a:r>
              <a:rPr lang="it-IT" sz="1400">
                <a:ea typeface="+mn-lt"/>
                <a:cs typeface="+mn-lt"/>
              </a:rPr>
              <a:t>.  Seguendo la tendenza generale, anche il mercato italiano è più maturo, con il 60% della spesa destinata a progetti operativi. La finanza rimane il settore più rappresentato con il 58% della spesa, ed è l’unico ad aver aumentato gli investimenti +6%, oltre al settore finanziario, l’agroalimentare, le utility e la pubblica amministrazione, sono i settori di punta per questa tecnologia. </a:t>
            </a:r>
            <a:r>
              <a:rPr lang="en-US" sz="1400"/>
              <a:t/>
            </a:r>
            <a:br>
              <a:rPr lang="en-US" sz="1400"/>
            </a:br>
            <a:endParaRPr lang="en-US" sz="1400">
              <a:cs typeface="Calibri Light"/>
            </a:endParaRPr>
          </a:p>
        </p:txBody>
      </p:sp>
      <p:pic>
        <p:nvPicPr>
          <p:cNvPr id="9" name="Immagine 8" descr="Immagine che contiene persona, uomo, persone&#10;&#10;Descrizione generata automaticamente">
            <a:extLst>
              <a:ext uri="{FF2B5EF4-FFF2-40B4-BE49-F238E27FC236}">
                <a16:creationId xmlns:a16="http://schemas.microsoft.com/office/drawing/2014/main" xmlns="" id="{60C1662D-2FB5-49C2-8F76-479409F2C55D}"/>
              </a:ext>
            </a:extLst>
          </p:cNvPr>
          <p:cNvPicPr>
            <a:picLocks noChangeAspect="1"/>
          </p:cNvPicPr>
          <p:nvPr/>
        </p:nvPicPr>
        <p:blipFill rotWithShape="1">
          <a:blip r:embed="rId2"/>
          <a:srcRect l="4160" r="4160"/>
          <a:stretch/>
        </p:blipFill>
        <p:spPr>
          <a:xfrm>
            <a:off x="78745" y="81459"/>
            <a:ext cx="6009285" cy="3431187"/>
          </a:xfrm>
          <a:prstGeom prst="rect">
            <a:avLst/>
          </a:prstGeom>
          <a:solidFill>
            <a:srgbClr val="333333"/>
          </a:solidFill>
        </p:spPr>
      </p:pic>
    </p:spTree>
    <p:extLst>
      <p:ext uri="{BB962C8B-B14F-4D97-AF65-F5344CB8AC3E}">
        <p14:creationId xmlns:p14="http://schemas.microsoft.com/office/powerpoint/2010/main" val="3920840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6F26892F-069A-4639-8DAE-F6BAA330938C}"/>
              </a:ext>
            </a:extLst>
          </p:cNvPr>
          <p:cNvSpPr/>
          <p:nvPr/>
        </p:nvSpPr>
        <p:spPr>
          <a:xfrm>
            <a:off x="8632371" y="6146799"/>
            <a:ext cx="2656113" cy="44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3A0E3DE4-B470-4226-A2EA-C9C172158C51}"/>
              </a:ext>
            </a:extLst>
          </p:cNvPr>
          <p:cNvSpPr>
            <a:spLocks noGrp="1"/>
          </p:cNvSpPr>
          <p:nvPr>
            <p:ph type="ctrTitle"/>
          </p:nvPr>
        </p:nvSpPr>
        <p:spPr>
          <a:xfrm>
            <a:off x="84000" y="3517901"/>
            <a:ext cx="6012000" cy="1409700"/>
          </a:xfrm>
        </p:spPr>
        <p:txBody>
          <a:bodyPr vert="horz" lIns="288000" tIns="0" rIns="432000" bIns="144000" rtlCol="0" anchor="b">
            <a:normAutofit/>
          </a:bodyPr>
          <a:lstStyle/>
          <a:p>
            <a:r>
              <a:rPr lang="it-IT" kern="1200" spc="-150">
                <a:latin typeface="+mj-lt"/>
                <a:ea typeface="+mj-ea"/>
                <a:cs typeface="+mj-cs"/>
              </a:rPr>
              <a:t>Blockchain Svantaggi, Limiti e Criticità </a:t>
            </a:r>
          </a:p>
        </p:txBody>
      </p:sp>
      <p:sp>
        <p:nvSpPr>
          <p:cNvPr id="3" name="Sottotitolo 2">
            <a:extLst>
              <a:ext uri="{FF2B5EF4-FFF2-40B4-BE49-F238E27FC236}">
                <a16:creationId xmlns:a16="http://schemas.microsoft.com/office/drawing/2014/main" xmlns="" id="{808321E8-741E-4AA8-A7AA-D21BA99ACC40}"/>
              </a:ext>
            </a:extLst>
          </p:cNvPr>
          <p:cNvSpPr>
            <a:spLocks noGrp="1"/>
          </p:cNvSpPr>
          <p:nvPr>
            <p:ph type="subTitle" idx="1"/>
          </p:nvPr>
        </p:nvSpPr>
        <p:spPr>
          <a:xfrm>
            <a:off x="84000" y="4927600"/>
            <a:ext cx="6012000" cy="1845743"/>
          </a:xfrm>
        </p:spPr>
        <p:txBody>
          <a:bodyPr vert="horz" lIns="288000" tIns="144000" rIns="432000" bIns="0" rtlCol="0" anchor="t">
            <a:normAutofit/>
          </a:bodyPr>
          <a:lstStyle/>
          <a:p>
            <a:r>
              <a:rPr lang="it-IT"/>
              <a:t>Casi</a:t>
            </a:r>
            <a:r>
              <a:rPr lang="it-IT" kern="1200">
                <a:latin typeface="+mn-lt"/>
                <a:ea typeface="+mn-ea"/>
                <a:cs typeface="+mn-cs"/>
              </a:rPr>
              <a:t> </a:t>
            </a:r>
            <a:r>
              <a:rPr lang="it-IT"/>
              <a:t>applicativi</a:t>
            </a:r>
            <a:r>
              <a:rPr lang="it-IT" kern="1200">
                <a:latin typeface="+mn-lt"/>
                <a:ea typeface="+mn-ea"/>
                <a:cs typeface="+mn-cs"/>
              </a:rPr>
              <a:t> </a:t>
            </a:r>
            <a:r>
              <a:rPr lang="it-IT"/>
              <a:t>nell' Agro-Alimentari</a:t>
            </a:r>
            <a:endParaRPr lang="it-IT" kern="1200">
              <a:latin typeface="+mn-lt"/>
              <a:ea typeface="+mn-ea"/>
              <a:cs typeface="+mn-cs"/>
            </a:endParaRPr>
          </a:p>
        </p:txBody>
      </p:sp>
      <p:sp>
        <p:nvSpPr>
          <p:cNvPr id="4" name="Segnaposto numero diapositiva 3">
            <a:extLst>
              <a:ext uri="{FF2B5EF4-FFF2-40B4-BE49-F238E27FC236}">
                <a16:creationId xmlns:a16="http://schemas.microsoft.com/office/drawing/2014/main" xmlns="" id="{3B3C0486-BC32-480D-AA29-18E42399764A}"/>
              </a:ext>
            </a:extLst>
          </p:cNvPr>
          <p:cNvSpPr>
            <a:spLocks noGrp="1"/>
          </p:cNvSpPr>
          <p:nvPr>
            <p:ph type="sldNum" sz="quarter" idx="14"/>
          </p:nvPr>
        </p:nvSpPr>
        <p:spPr>
          <a:xfrm>
            <a:off x="11496369" y="6155190"/>
            <a:ext cx="432000" cy="432000"/>
          </a:xfrm>
        </p:spPr>
        <p:txBody>
          <a:bodyPr vert="horz" lIns="0" tIns="0" rIns="0" bIns="0" rtlCol="0" anchor="ctr">
            <a:normAutofit/>
          </a:bodyPr>
          <a:lstStyle/>
          <a:p>
            <a:pPr>
              <a:spcAft>
                <a:spcPts val="600"/>
              </a:spcAft>
            </a:pPr>
            <a:fld id="{19B51A1E-902D-48AF-9020-955120F399B6}" type="slidenum">
              <a:rPr lang="it-IT" smtClean="0"/>
              <a:pPr>
                <a:spcAft>
                  <a:spcPts val="600"/>
                </a:spcAft>
              </a:pPr>
              <a:t>19</a:t>
            </a:fld>
            <a:endParaRPr lang="it-IT"/>
          </a:p>
        </p:txBody>
      </p:sp>
      <p:pic>
        <p:nvPicPr>
          <p:cNvPr id="7" name="Immagine 9" descr="Immagine che contiene luce&#10;&#10;Descrizione generata automaticamente">
            <a:extLst>
              <a:ext uri="{FF2B5EF4-FFF2-40B4-BE49-F238E27FC236}">
                <a16:creationId xmlns:a16="http://schemas.microsoft.com/office/drawing/2014/main" xmlns="" id="{92E99A67-DA7B-4186-8EEA-59C3FF1CDC09}"/>
              </a:ext>
            </a:extLst>
          </p:cNvPr>
          <p:cNvPicPr>
            <a:picLocks noGrp="1" noChangeAspect="1"/>
          </p:cNvPicPr>
          <p:nvPr>
            <p:ph type="pic" sz="quarter" idx="12"/>
          </p:nvPr>
        </p:nvPicPr>
        <p:blipFill rotWithShape="1">
          <a:blip r:embed="rId2"/>
          <a:srcRect t="3579" r="-1" b="3577"/>
          <a:stretch/>
        </p:blipFill>
        <p:spPr>
          <a:xfrm>
            <a:off x="84000" y="86714"/>
            <a:ext cx="6009285" cy="3431187"/>
          </a:xfrm>
          <a:noFill/>
        </p:spPr>
      </p:pic>
      <p:sp>
        <p:nvSpPr>
          <p:cNvPr id="9" name="CasellaDiTesto 8">
            <a:extLst>
              <a:ext uri="{FF2B5EF4-FFF2-40B4-BE49-F238E27FC236}">
                <a16:creationId xmlns:a16="http://schemas.microsoft.com/office/drawing/2014/main" xmlns="" id="{20CCD29C-9507-4E10-8CAA-7D6FAB181FF4}"/>
              </a:ext>
            </a:extLst>
          </p:cNvPr>
          <p:cNvSpPr txBox="1"/>
          <p:nvPr/>
        </p:nvSpPr>
        <p:spPr>
          <a:xfrm>
            <a:off x="6251940" y="277575"/>
            <a:ext cx="5732420" cy="6791114"/>
          </a:xfrm>
          <a:prstGeom prst="rect">
            <a:avLst/>
          </a:prstGeom>
        </p:spPr>
        <p:txBody>
          <a:bodyPr rot="0" spcFirstLastPara="0" vertOverflow="overflow" horzOverflow="overflow" vert="horz" lIns="0" tIns="0" rIns="0" bIns="0" numCol="1" spcCol="0" rtlCol="0" fromWordArt="0" anchor="b" anchorCtr="0" forceAA="0" compatLnSpc="1">
            <a:prstTxWarp prst="textNoShape">
              <a:avLst/>
            </a:prstTxWarp>
            <a:noAutofit/>
          </a:bodyPr>
          <a:lstStyle/>
          <a:p>
            <a:pPr marL="171450" indent="-171450">
              <a:lnSpc>
                <a:spcPct val="90000"/>
              </a:lnSpc>
              <a:spcAft>
                <a:spcPts val="600"/>
              </a:spcAft>
              <a:buFont typeface="Arial" panose="020B0604020202020204" pitchFamily="34" charset="0"/>
              <a:buChar char="•"/>
            </a:pPr>
            <a:r>
              <a:rPr lang="it-IT" sz="1200" dirty="0">
                <a:solidFill>
                  <a:schemeClr val="tx1">
                    <a:lumMod val="75000"/>
                    <a:lumOff val="25000"/>
                  </a:schemeClr>
                </a:solidFill>
              </a:rPr>
              <a:t>La </a:t>
            </a:r>
            <a:r>
              <a:rPr lang="it-IT" sz="1200" dirty="0" err="1">
                <a:solidFill>
                  <a:schemeClr val="tx1">
                    <a:lumMod val="75000"/>
                    <a:lumOff val="25000"/>
                  </a:schemeClr>
                </a:solidFill>
              </a:rPr>
              <a:t>blockchain</a:t>
            </a:r>
            <a:r>
              <a:rPr lang="it-IT" sz="1200" dirty="0">
                <a:solidFill>
                  <a:schemeClr val="tx1">
                    <a:lumMod val="75000"/>
                    <a:lumOff val="25000"/>
                  </a:schemeClr>
                </a:solidFill>
              </a:rPr>
              <a:t> non è di per se una garanzia di qualità, “da sola” non può </a:t>
            </a:r>
            <a:r>
              <a:rPr lang="it-IT" sz="1200">
                <a:solidFill>
                  <a:schemeClr val="tx1">
                    <a:lumMod val="75000"/>
                    <a:lumOff val="25000"/>
                  </a:schemeClr>
                </a:solidFill>
              </a:rPr>
              <a:t>fornire </a:t>
            </a:r>
            <a:r>
              <a:rPr lang="it-IT" sz="1200" smtClean="0">
                <a:solidFill>
                  <a:schemeClr val="tx1">
                    <a:lumMod val="75000"/>
                    <a:lumOff val="25000"/>
                  </a:schemeClr>
                </a:solidFill>
              </a:rPr>
              <a:t>la </a:t>
            </a:r>
            <a:r>
              <a:rPr lang="it-IT" sz="1200" dirty="0">
                <a:solidFill>
                  <a:schemeClr val="tx1">
                    <a:lumMod val="75000"/>
                    <a:lumOff val="25000"/>
                  </a:schemeClr>
                </a:solidFill>
              </a:rPr>
              <a:t>certificazione e la qualità del prodotto. Se il dato in origine non rappresenta correttamente il prodotto che entra in produzione e quel dato è “scorretto”, la </a:t>
            </a:r>
            <a:r>
              <a:rPr lang="it-IT" sz="1200" dirty="0" err="1">
                <a:solidFill>
                  <a:schemeClr val="tx1">
                    <a:lumMod val="75000"/>
                    <a:lumOff val="25000"/>
                  </a:schemeClr>
                </a:solidFill>
              </a:rPr>
              <a:t>blockchain</a:t>
            </a:r>
            <a:r>
              <a:rPr lang="it-IT" sz="1200" dirty="0">
                <a:solidFill>
                  <a:schemeClr val="tx1">
                    <a:lumMod val="75000"/>
                    <a:lumOff val="25000"/>
                  </a:schemeClr>
                </a:solidFill>
              </a:rPr>
              <a:t> non lo corregge.</a:t>
            </a:r>
            <a:endParaRPr lang="it-IT" sz="1200" dirty="0">
              <a:solidFill>
                <a:schemeClr val="tx1">
                  <a:lumMod val="75000"/>
                  <a:lumOff val="25000"/>
                </a:schemeClr>
              </a:solidFill>
              <a:cs typeface="Calibri Light"/>
            </a:endParaRPr>
          </a:p>
          <a:p>
            <a:pPr>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r>
              <a:rPr lang="it-IT" sz="1200" dirty="0">
                <a:solidFill>
                  <a:schemeClr val="tx1">
                    <a:lumMod val="75000"/>
                    <a:lumOff val="25000"/>
                  </a:schemeClr>
                </a:solidFill>
              </a:rPr>
              <a:t>La tecnologia </a:t>
            </a:r>
            <a:r>
              <a:rPr lang="it-IT" sz="1200" dirty="0" err="1">
                <a:solidFill>
                  <a:schemeClr val="tx1">
                    <a:lumMod val="75000"/>
                    <a:lumOff val="25000"/>
                  </a:schemeClr>
                </a:solidFill>
              </a:rPr>
              <a:t>Blockchain</a:t>
            </a:r>
            <a:r>
              <a:rPr lang="it-IT" sz="1200" dirty="0">
                <a:solidFill>
                  <a:schemeClr val="tx1">
                    <a:lumMod val="75000"/>
                    <a:lumOff val="25000"/>
                  </a:schemeClr>
                </a:solidFill>
              </a:rPr>
              <a:t> viene spesso promossa come soluzione ai problemi di interoperabilità tra i sistemi aziendali. Ma esiste una vasta </a:t>
            </a:r>
            <a:r>
              <a:rPr lang="it-IT" sz="1200" dirty="0" err="1">
                <a:solidFill>
                  <a:schemeClr val="tx1">
                    <a:lumMod val="75000"/>
                    <a:lumOff val="25000"/>
                  </a:schemeClr>
                </a:solidFill>
              </a:rPr>
              <a:t>legacy</a:t>
            </a:r>
            <a:r>
              <a:rPr lang="it-IT" sz="1200" dirty="0">
                <a:solidFill>
                  <a:schemeClr val="tx1">
                    <a:lumMod val="75000"/>
                    <a:lumOff val="25000"/>
                  </a:schemeClr>
                </a:solidFill>
              </a:rPr>
              <a:t> di sistemi informativi aziendali di base, purtroppo datati, con cui qualsiasi sistema innovativo basato su </a:t>
            </a:r>
            <a:r>
              <a:rPr lang="it-IT" sz="1200" dirty="0" err="1">
                <a:solidFill>
                  <a:schemeClr val="tx1">
                    <a:lumMod val="75000"/>
                    <a:lumOff val="25000"/>
                  </a:schemeClr>
                </a:solidFill>
              </a:rPr>
              <a:t>Blockchain</a:t>
            </a:r>
            <a:r>
              <a:rPr lang="it-IT" sz="1200" dirty="0">
                <a:solidFill>
                  <a:schemeClr val="tx1">
                    <a:lumMod val="75000"/>
                    <a:lumOff val="25000"/>
                  </a:schemeClr>
                </a:solidFill>
              </a:rPr>
              <a:t> dovrebbe essere in grado di comunicare.</a:t>
            </a: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r>
              <a:rPr lang="it-IT" sz="1200" dirty="0">
                <a:solidFill>
                  <a:schemeClr val="tx1">
                    <a:lumMod val="75000"/>
                    <a:lumOff val="25000"/>
                  </a:schemeClr>
                </a:solidFill>
              </a:rPr>
              <a:t>Il consumatore per verificare la qualità del prodotto in </a:t>
            </a:r>
            <a:r>
              <a:rPr lang="it-IT" sz="1200" dirty="0" err="1">
                <a:solidFill>
                  <a:schemeClr val="tx1">
                    <a:lumMod val="75000"/>
                    <a:lumOff val="25000"/>
                  </a:schemeClr>
                </a:solidFill>
              </a:rPr>
              <a:t>Blockchain</a:t>
            </a:r>
            <a:r>
              <a:rPr lang="it-IT" sz="1200" dirty="0">
                <a:solidFill>
                  <a:schemeClr val="tx1">
                    <a:lumMod val="75000"/>
                    <a:lumOff val="25000"/>
                  </a:schemeClr>
                </a:solidFill>
              </a:rPr>
              <a:t>, è necessario che abbia molte informazioni al contorno, in modo tale che, intrecciando i dati letti, può farsi un idea se le informazioni combacino o possano risultare discordi l’un l’altra. Detto ciò, il consumatore è disposto alla verifica autonoma e indipendente del prodotto? effettuerà i controlli di quasi tutti i possibili dati al contorno associati a quel prodotto?</a:t>
            </a: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r>
              <a:rPr lang="it-IT" sz="1200" dirty="0">
                <a:solidFill>
                  <a:schemeClr val="tx1">
                    <a:lumMod val="75000"/>
                    <a:lumOff val="25000"/>
                  </a:schemeClr>
                </a:solidFill>
              </a:rPr>
              <a:t>Gli </a:t>
            </a:r>
            <a:r>
              <a:rPr lang="it-IT" sz="1200" dirty="0" err="1">
                <a:solidFill>
                  <a:schemeClr val="tx1">
                    <a:lumMod val="75000"/>
                    <a:lumOff val="25000"/>
                  </a:schemeClr>
                </a:solidFill>
              </a:rPr>
              <a:t>smart</a:t>
            </a:r>
            <a:r>
              <a:rPr lang="it-IT" sz="1200" dirty="0">
                <a:solidFill>
                  <a:schemeClr val="tx1">
                    <a:lumMod val="75000"/>
                    <a:lumOff val="25000"/>
                  </a:schemeClr>
                </a:solidFill>
              </a:rPr>
              <a:t> </a:t>
            </a:r>
            <a:r>
              <a:rPr lang="it-IT" sz="1200" dirty="0" err="1">
                <a:solidFill>
                  <a:schemeClr val="tx1">
                    <a:lumMod val="75000"/>
                    <a:lumOff val="25000"/>
                  </a:schemeClr>
                </a:solidFill>
              </a:rPr>
              <a:t>contract</a:t>
            </a:r>
            <a:r>
              <a:rPr lang="it-IT" sz="1200" dirty="0">
                <a:solidFill>
                  <a:schemeClr val="tx1">
                    <a:lumMod val="75000"/>
                    <a:lumOff val="25000"/>
                  </a:schemeClr>
                </a:solidFill>
              </a:rPr>
              <a:t> sono programmi  per computer e una volta inseriti nella </a:t>
            </a:r>
            <a:r>
              <a:rPr lang="it-IT" sz="1200" dirty="0" err="1">
                <a:solidFill>
                  <a:schemeClr val="tx1">
                    <a:lumMod val="75000"/>
                    <a:lumOff val="25000"/>
                  </a:schemeClr>
                </a:solidFill>
              </a:rPr>
              <a:t>Blockchain</a:t>
            </a:r>
            <a:r>
              <a:rPr lang="it-IT" sz="1200" dirty="0">
                <a:solidFill>
                  <a:schemeClr val="tx1">
                    <a:lumMod val="75000"/>
                    <a:lumOff val="25000"/>
                  </a:schemeClr>
                </a:solidFill>
              </a:rPr>
              <a:t> sono immutabili oltre ad essere deterministici. Quindi se sono presenti anomalie nel codice, a input corretti, restituisce output errati.</a:t>
            </a: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r>
              <a:rPr lang="it-IT" sz="1200" dirty="0">
                <a:solidFill>
                  <a:schemeClr val="tx1">
                    <a:lumMod val="75000"/>
                    <a:lumOff val="25000"/>
                  </a:schemeClr>
                </a:solidFill>
              </a:rPr>
              <a:t>La maggior parte dell'integrità dei dati è nelle mani dei dispositivi </a:t>
            </a:r>
            <a:r>
              <a:rPr lang="it-IT" sz="1200" dirty="0" err="1">
                <a:solidFill>
                  <a:schemeClr val="tx1">
                    <a:lumMod val="75000"/>
                    <a:lumOff val="25000"/>
                  </a:schemeClr>
                </a:solidFill>
              </a:rPr>
              <a:t>IoT</a:t>
            </a:r>
            <a:r>
              <a:rPr lang="it-IT" sz="1200" dirty="0">
                <a:solidFill>
                  <a:schemeClr val="tx1">
                    <a:lumMod val="75000"/>
                    <a:lumOff val="25000"/>
                  </a:schemeClr>
                </a:solidFill>
              </a:rPr>
              <a:t> del coltivatore, ma nel caso in cui i dispositivi sono di bassa qualità o poco efficienti, i dati rilevati saranno errati.</a:t>
            </a: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r>
              <a:rPr lang="it-IT" sz="1200" dirty="0">
                <a:solidFill>
                  <a:schemeClr val="tx1">
                    <a:lumMod val="75000"/>
                    <a:lumOff val="25000"/>
                  </a:schemeClr>
                </a:solidFill>
              </a:rPr>
              <a:t>Nel caso di una filiera alimentare, un ostacolo all'adozione della </a:t>
            </a:r>
            <a:r>
              <a:rPr lang="it-IT" sz="1200" dirty="0" err="1">
                <a:solidFill>
                  <a:schemeClr val="tx1">
                    <a:lumMod val="75000"/>
                    <a:lumOff val="25000"/>
                  </a:schemeClr>
                </a:solidFill>
              </a:rPr>
              <a:t>blockchain</a:t>
            </a:r>
            <a:r>
              <a:rPr lang="it-IT" sz="1200" dirty="0">
                <a:solidFill>
                  <a:schemeClr val="tx1">
                    <a:lumMod val="75000"/>
                    <a:lumOff val="25000"/>
                  </a:schemeClr>
                </a:solidFill>
              </a:rPr>
              <a:t>, può essere la scarsa conoscenza  e uso di sistemi informatici di alcuni attori. Ciò può portare a non comprendere le opportunità e i vantaggi che offre la tecnologia </a:t>
            </a:r>
            <a:r>
              <a:rPr lang="it-IT" sz="1200" dirty="0" err="1">
                <a:solidFill>
                  <a:schemeClr val="tx1">
                    <a:lumMod val="75000"/>
                    <a:lumOff val="25000"/>
                  </a:schemeClr>
                </a:solidFill>
              </a:rPr>
              <a:t>Blockchain</a:t>
            </a:r>
            <a:r>
              <a:rPr lang="it-IT" sz="1200" dirty="0">
                <a:solidFill>
                  <a:schemeClr val="tx1">
                    <a:lumMod val="75000"/>
                    <a:lumOff val="25000"/>
                  </a:schemeClr>
                </a:solidFill>
              </a:rPr>
              <a:t>.</a:t>
            </a: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r>
              <a:rPr lang="it-IT" sz="1200" dirty="0">
                <a:solidFill>
                  <a:schemeClr val="tx1">
                    <a:lumMod val="75000"/>
                    <a:lumOff val="25000"/>
                  </a:schemeClr>
                </a:solidFill>
              </a:rPr>
              <a:t>Elevati costi d'implementazione; ingenti costi di marketing, per portare a conoscenza i clienti della soluzione BC adottata.</a:t>
            </a: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a:p>
            <a:pPr marL="171450" indent="-171450">
              <a:lnSpc>
                <a:spcPct val="90000"/>
              </a:lnSpc>
              <a:spcAft>
                <a:spcPts val="600"/>
              </a:spcAft>
              <a:buFont typeface="Arial" panose="020B0604020202020204" pitchFamily="34" charset="0"/>
              <a:buChar char="•"/>
            </a:pPr>
            <a:endParaRPr lang="it-IT" sz="1200" dirty="0">
              <a:solidFill>
                <a:schemeClr val="tx1">
                  <a:lumMod val="75000"/>
                  <a:lumOff val="25000"/>
                </a:schemeClr>
              </a:solidFill>
              <a:cs typeface="Calibri Light"/>
            </a:endParaRPr>
          </a:p>
        </p:txBody>
      </p:sp>
    </p:spTree>
    <p:extLst>
      <p:ext uri="{BB962C8B-B14F-4D97-AF65-F5344CB8AC3E}">
        <p14:creationId xmlns:p14="http://schemas.microsoft.com/office/powerpoint/2010/main" val="3848778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BD94A20B-618E-4F69-BE0B-849D086E5B74}"/>
              </a:ext>
            </a:extLst>
          </p:cNvPr>
          <p:cNvSpPr/>
          <p:nvPr/>
        </p:nvSpPr>
        <p:spPr>
          <a:xfrm>
            <a:off x="9131300" y="6101441"/>
            <a:ext cx="2139041" cy="433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9CB1D87D-E475-451A-B36C-E4A4F63609C1}"/>
              </a:ext>
            </a:extLst>
          </p:cNvPr>
          <p:cNvSpPr>
            <a:spLocks noGrp="1"/>
          </p:cNvSpPr>
          <p:nvPr>
            <p:ph type="ctrTitle"/>
          </p:nvPr>
        </p:nvSpPr>
        <p:spPr>
          <a:xfrm>
            <a:off x="84000" y="4063999"/>
            <a:ext cx="6012000" cy="863601"/>
          </a:xfrm>
        </p:spPr>
        <p:txBody>
          <a:bodyPr rtlCol="0"/>
          <a:lstStyle/>
          <a:p>
            <a:r>
              <a:rPr lang="it-IT"/>
              <a:t>Introduzione           </a:t>
            </a:r>
            <a:endParaRPr lang="it-IT" sz="4000"/>
          </a:p>
        </p:txBody>
      </p:sp>
      <p:sp>
        <p:nvSpPr>
          <p:cNvPr id="3" name="Sottotitolo 2">
            <a:extLst>
              <a:ext uri="{FF2B5EF4-FFF2-40B4-BE49-F238E27FC236}">
                <a16:creationId xmlns:a16="http://schemas.microsoft.com/office/drawing/2014/main" xmlns="" id="{D56BE522-961D-4737-9715-127DB8A86EB2}"/>
              </a:ext>
            </a:extLst>
          </p:cNvPr>
          <p:cNvSpPr>
            <a:spLocks noGrp="1"/>
          </p:cNvSpPr>
          <p:nvPr>
            <p:ph type="subTitle" idx="1"/>
          </p:nvPr>
        </p:nvSpPr>
        <p:spPr/>
        <p:txBody>
          <a:bodyPr vert="horz" lIns="288000" tIns="144000" rIns="432000" bIns="0" rtlCol="0" anchor="t">
            <a:noAutofit/>
          </a:bodyPr>
          <a:lstStyle/>
          <a:p>
            <a:r>
              <a:rPr lang="it-IT">
                <a:cs typeface="Calibri Light"/>
              </a:rPr>
              <a:t>Trasparenza</a:t>
            </a:r>
            <a:endParaRPr lang="it-IT"/>
          </a:p>
          <a:p>
            <a:r>
              <a:rPr lang="it-IT">
                <a:cs typeface="Calibri Light"/>
              </a:rPr>
              <a:t>Ruolo della Blockchain</a:t>
            </a:r>
          </a:p>
          <a:p>
            <a:r>
              <a:rPr lang="it-IT">
                <a:cs typeface="Calibri Light"/>
              </a:rPr>
              <a:t>Blockchain, Agricoltura &amp; Industria 4.0</a:t>
            </a:r>
          </a:p>
          <a:p>
            <a:r>
              <a:rPr lang="it-IT">
                <a:cs typeface="Calibri Light"/>
              </a:rPr>
              <a:t>Concetto di Filiera</a:t>
            </a:r>
          </a:p>
          <a:p>
            <a:r>
              <a:rPr lang="it-IT">
                <a:cs typeface="Calibri Light"/>
              </a:rPr>
              <a:t>                           </a:t>
            </a:r>
          </a:p>
        </p:txBody>
      </p:sp>
      <p:sp>
        <p:nvSpPr>
          <p:cNvPr id="6" name="Segnaposto contenuto 5">
            <a:extLst>
              <a:ext uri="{FF2B5EF4-FFF2-40B4-BE49-F238E27FC236}">
                <a16:creationId xmlns:a16="http://schemas.microsoft.com/office/drawing/2014/main" xmlns="" id="{2645A1B7-8B88-4D90-983D-BAA2E9AAFFD3}"/>
              </a:ext>
            </a:extLst>
          </p:cNvPr>
          <p:cNvSpPr>
            <a:spLocks noGrp="1"/>
          </p:cNvSpPr>
          <p:nvPr>
            <p:ph idx="15"/>
          </p:nvPr>
        </p:nvSpPr>
        <p:spPr>
          <a:xfrm>
            <a:off x="6158297" y="878025"/>
            <a:ext cx="5307700" cy="5338812"/>
          </a:xfrm>
        </p:spPr>
        <p:txBody>
          <a:bodyPr rtlCol="0"/>
          <a:lstStyle/>
          <a:p>
            <a:pPr marL="0" indent="0">
              <a:buNone/>
            </a:pPr>
            <a:r>
              <a:rPr lang="it-IT" sz="4000">
                <a:cs typeface="Calibri Light"/>
              </a:rPr>
              <a:t>Il digitale al servizio dell'agroalimentare</a:t>
            </a:r>
          </a:p>
          <a:p>
            <a:pPr marL="0" indent="0">
              <a:buNone/>
            </a:pPr>
            <a:endParaRPr lang="it-IT" sz="4000">
              <a:ea typeface="+mn-lt"/>
              <a:cs typeface="+mn-lt"/>
            </a:endParaRPr>
          </a:p>
          <a:p>
            <a:pPr marL="0" indent="0">
              <a:buNone/>
            </a:pPr>
            <a:endParaRPr lang="it-IT" sz="1100">
              <a:ea typeface="+mn-lt"/>
              <a:cs typeface="+mn-lt"/>
            </a:endParaRPr>
          </a:p>
          <a:p>
            <a:pPr marL="0" indent="0">
              <a:buNone/>
            </a:pPr>
            <a:endParaRPr lang="it-IT" sz="1100">
              <a:ea typeface="+mn-lt"/>
              <a:cs typeface="+mn-lt"/>
            </a:endParaRPr>
          </a:p>
          <a:p>
            <a:pPr marL="0" indent="0" algn="ctr">
              <a:buNone/>
            </a:pPr>
            <a:r>
              <a:rPr lang="it-IT">
                <a:ea typeface="+mn-lt"/>
                <a:cs typeface="+mn-lt"/>
              </a:rPr>
              <a:t>Negli ultimi anni stiamo assistendo a un fenomeno molto interessante in cui sempre più individui cambiano le loro </a:t>
            </a:r>
            <a:r>
              <a:rPr lang="it-IT" b="1">
                <a:ea typeface="+mn-lt"/>
                <a:cs typeface="+mn-lt"/>
              </a:rPr>
              <a:t>abitudini alimentari</a:t>
            </a:r>
            <a:r>
              <a:rPr lang="it-IT">
                <a:ea typeface="+mn-lt"/>
                <a:cs typeface="+mn-lt"/>
              </a:rPr>
              <a:t> con lo scopo di rendere sano e sostenibile il loro stile di vita.  Le persone vogliono essere informate sulla qualità degli ingredienti, la freschezza dei cibi e soprattutto la loro provenienza.</a:t>
            </a:r>
            <a:r>
              <a:rPr lang="it-IT" sz="1600">
                <a:ea typeface="+mn-lt"/>
                <a:cs typeface="+mn-lt"/>
              </a:rPr>
              <a:t> </a:t>
            </a:r>
            <a:endParaRPr lang="it-IT" sz="1600">
              <a:cs typeface="Calibri Light"/>
            </a:endParaRPr>
          </a:p>
          <a:p>
            <a:pPr marL="0" indent="0" algn="ctr">
              <a:buNone/>
            </a:pPr>
            <a:r>
              <a:rPr lang="it-IT" sz="1600">
                <a:ea typeface="+mn-lt"/>
                <a:cs typeface="+mn-lt"/>
              </a:rPr>
              <a:t>L’innovazione tecnologica ha acquisito un ruolo fondamentale nello sviluppo del settore agroalimentare; in particolar modo nella tracciabilità e sicurezza alimentare. Attraverso la </a:t>
            </a:r>
            <a:r>
              <a:rPr lang="it-IT" sz="1600" b="1">
                <a:ea typeface="+mn-lt"/>
                <a:cs typeface="+mn-lt"/>
              </a:rPr>
              <a:t>tracciabilità alimentare</a:t>
            </a:r>
            <a:r>
              <a:rPr lang="it-IT" sz="1600">
                <a:ea typeface="+mn-lt"/>
                <a:cs typeface="+mn-lt"/>
              </a:rPr>
              <a:t>, si può risalire ad ogni fase del percorso produttivo di un alimento, partendo dal principio, ovvero dalla fase di produzione, alla trasformazione, fino alla distribuzione. Inoltre molto importante è il processo inverso, ovvero la </a:t>
            </a:r>
            <a:r>
              <a:rPr lang="it-IT" sz="1600" b="1">
                <a:ea typeface="+mn-lt"/>
                <a:cs typeface="+mn-lt"/>
              </a:rPr>
              <a:t>rintracciabilità alimentare</a:t>
            </a:r>
            <a:r>
              <a:rPr lang="it-IT" sz="1600">
                <a:ea typeface="+mn-lt"/>
                <a:cs typeface="+mn-lt"/>
              </a:rPr>
              <a:t>,  consentendo così al consumatore e agli organi di controllo preposti di poter controllare in qualsiasi momento l’esattezza delle informazioni fornite e la correttezza dei vari processi di filiera, a favore della massima trasparenza e tutela del cliente. Quindi ogni attore della filiera è chiamato a giocare un ruolo importante mettendo a disposizione i dati raccolti dai sistemi informatici e digitali della propria impresa.</a:t>
            </a:r>
          </a:p>
          <a:p>
            <a:pPr marL="0" indent="0" algn="ctr">
              <a:buNone/>
            </a:pPr>
            <a:endParaRPr lang="it-IT" sz="1100">
              <a:cs typeface="Calibri Light"/>
            </a:endParaRPr>
          </a:p>
        </p:txBody>
      </p:sp>
      <p:grpSp>
        <p:nvGrpSpPr>
          <p:cNvPr id="46" name="Gruppo 45" title="gruppo di triangoli">
            <a:extLst>
              <a:ext uri="{FF2B5EF4-FFF2-40B4-BE49-F238E27FC236}">
                <a16:creationId xmlns:a16="http://schemas.microsoft.com/office/drawing/2014/main" xmlns="" id="{62DF6AE8-6133-4C1E-91DD-755705ACF0F1}"/>
              </a:ext>
            </a:extLst>
          </p:cNvPr>
          <p:cNvGrpSpPr/>
          <p:nvPr/>
        </p:nvGrpSpPr>
        <p:grpSpPr>
          <a:xfrm>
            <a:off x="10407579" y="328800"/>
            <a:ext cx="1224282" cy="1199351"/>
            <a:chOff x="9862160" y="831132"/>
            <a:chExt cx="1850209" cy="1915995"/>
          </a:xfrm>
        </p:grpSpPr>
        <p:sp>
          <p:nvSpPr>
            <p:cNvPr id="16" name="Figura a mano libera: Forma 15" title="triangoli">
              <a:extLst>
                <a:ext uri="{FF2B5EF4-FFF2-40B4-BE49-F238E27FC236}">
                  <a16:creationId xmlns:a16="http://schemas.microsoft.com/office/drawing/2014/main" xmlns="" id="{156942E6-31A5-42F5-A00C-A90D409A08BC}"/>
                </a:ext>
              </a:extLst>
            </p:cNvPr>
            <p:cNvSpPr/>
            <p:nvPr/>
          </p:nvSpPr>
          <p:spPr>
            <a:xfrm rot="19260823">
              <a:off x="9984083" y="1150976"/>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7" name="Figura a mano libera: Forma 16" title="triangoli">
              <a:extLst>
                <a:ext uri="{FF2B5EF4-FFF2-40B4-BE49-F238E27FC236}">
                  <a16:creationId xmlns:a16="http://schemas.microsoft.com/office/drawing/2014/main" xmlns="" id="{055D27E0-4C92-4640-A2B8-86540741DCE6}"/>
                </a:ext>
              </a:extLst>
            </p:cNvPr>
            <p:cNvSpPr/>
            <p:nvPr/>
          </p:nvSpPr>
          <p:spPr>
            <a:xfrm rot="20377627">
              <a:off x="10445799" y="1461330"/>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8" name="Figura a mano libera: Forma 17" title="triangoli">
              <a:extLst>
                <a:ext uri="{FF2B5EF4-FFF2-40B4-BE49-F238E27FC236}">
                  <a16:creationId xmlns:a16="http://schemas.microsoft.com/office/drawing/2014/main" xmlns="" id="{E760DC62-191E-4D60-AAAC-37DDF411BF9D}"/>
                </a:ext>
              </a:extLst>
            </p:cNvPr>
            <p:cNvSpPr/>
            <p:nvPr/>
          </p:nvSpPr>
          <p:spPr>
            <a:xfrm rot="19260823">
              <a:off x="10485025" y="1232684"/>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19" name="Figura a mano libera: Forma 18" title="triangoli">
              <a:extLst>
                <a:ext uri="{FF2B5EF4-FFF2-40B4-BE49-F238E27FC236}">
                  <a16:creationId xmlns:a16="http://schemas.microsoft.com/office/drawing/2014/main" xmlns="" id="{B21F5D55-03CC-4A29-B8D0-2B1C7DE7C79D}"/>
                </a:ext>
              </a:extLst>
            </p:cNvPr>
            <p:cNvSpPr/>
            <p:nvPr/>
          </p:nvSpPr>
          <p:spPr>
            <a:xfrm rot="19810388">
              <a:off x="10832584" y="139371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0" name="Figura a mano libera: Forma 19" title="triangoli">
              <a:extLst>
                <a:ext uri="{FF2B5EF4-FFF2-40B4-BE49-F238E27FC236}">
                  <a16:creationId xmlns:a16="http://schemas.microsoft.com/office/drawing/2014/main" xmlns="" id="{6A692EA0-8FB5-4D6A-B1B1-20463392DEDE}"/>
                </a:ext>
              </a:extLst>
            </p:cNvPr>
            <p:cNvSpPr/>
            <p:nvPr/>
          </p:nvSpPr>
          <p:spPr>
            <a:xfrm rot="18277851">
              <a:off x="10920185" y="9941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1" name="Figura a mano libera: Forma 20" title="triangoli">
              <a:extLst>
                <a:ext uri="{FF2B5EF4-FFF2-40B4-BE49-F238E27FC236}">
                  <a16:creationId xmlns:a16="http://schemas.microsoft.com/office/drawing/2014/main" xmlns="" id="{46FB2BA9-5E08-4A8F-BC47-8EFA61E4E6CE}"/>
                </a:ext>
              </a:extLst>
            </p:cNvPr>
            <p:cNvSpPr/>
            <p:nvPr/>
          </p:nvSpPr>
          <p:spPr>
            <a:xfrm rot="20761418">
              <a:off x="11313110" y="1642801"/>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2" name="Figura a mano libera: Forma 21" title="triangoli">
              <a:extLst>
                <a:ext uri="{FF2B5EF4-FFF2-40B4-BE49-F238E27FC236}">
                  <a16:creationId xmlns:a16="http://schemas.microsoft.com/office/drawing/2014/main" xmlns="" id="{5B0A2587-D640-4AEE-9456-860CD02427C8}"/>
                </a:ext>
              </a:extLst>
            </p:cNvPr>
            <p:cNvSpPr/>
            <p:nvPr/>
          </p:nvSpPr>
          <p:spPr>
            <a:xfrm rot="17315293">
              <a:off x="11523906" y="859664"/>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3" name="Figura a mano libera: Forma 22" title="triangoli">
              <a:extLst>
                <a:ext uri="{FF2B5EF4-FFF2-40B4-BE49-F238E27FC236}">
                  <a16:creationId xmlns:a16="http://schemas.microsoft.com/office/drawing/2014/main" xmlns="" id="{373F2649-8DA3-441F-9BDD-77A942FA3DBE}"/>
                </a:ext>
              </a:extLst>
            </p:cNvPr>
            <p:cNvSpPr/>
            <p:nvPr/>
          </p:nvSpPr>
          <p:spPr>
            <a:xfrm rot="20082236">
              <a:off x="11215766" y="1243239"/>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4" name="Figura a mano libera: Forma 23" title="triangoli">
              <a:extLst>
                <a:ext uri="{FF2B5EF4-FFF2-40B4-BE49-F238E27FC236}">
                  <a16:creationId xmlns:a16="http://schemas.microsoft.com/office/drawing/2014/main" xmlns="" id="{95933F98-3B9B-4270-9281-570AD41C3F19}"/>
                </a:ext>
              </a:extLst>
            </p:cNvPr>
            <p:cNvSpPr/>
            <p:nvPr/>
          </p:nvSpPr>
          <p:spPr>
            <a:xfrm rot="19879732">
              <a:off x="11436537" y="1436545"/>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5" name="Figura a mano libera: Forma 24" title="triangoli">
              <a:extLst>
                <a:ext uri="{FF2B5EF4-FFF2-40B4-BE49-F238E27FC236}">
                  <a16:creationId xmlns:a16="http://schemas.microsoft.com/office/drawing/2014/main" xmlns="" id="{3DAB5C84-F2AD-47FD-ABEC-6D6626D2B7FF}"/>
                </a:ext>
              </a:extLst>
            </p:cNvPr>
            <p:cNvSpPr/>
            <p:nvPr/>
          </p:nvSpPr>
          <p:spPr>
            <a:xfrm rot="328041">
              <a:off x="9862160" y="1513660"/>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 name="connsiteX0" fmla="*/ 487806 w 487806"/>
                <a:gd name="connsiteY0" fmla="*/ 171848 h 510610"/>
                <a:gd name="connsiteX1" fmla="*/ 308036 w 487806"/>
                <a:gd name="connsiteY1" fmla="*/ 510610 h 510610"/>
                <a:gd name="connsiteX2" fmla="*/ 0 w 487806"/>
                <a:gd name="connsiteY2" fmla="*/ 0 h 510610"/>
                <a:gd name="connsiteX3" fmla="*/ 487806 w 487806"/>
                <a:gd name="connsiteY3" fmla="*/ 171848 h 510610"/>
              </a:gdLst>
              <a:ahLst/>
              <a:cxnLst>
                <a:cxn ang="0">
                  <a:pos x="connsiteX0" y="connsiteY0"/>
                </a:cxn>
                <a:cxn ang="0">
                  <a:pos x="connsiteX1" y="connsiteY1"/>
                </a:cxn>
                <a:cxn ang="0">
                  <a:pos x="connsiteX2" y="connsiteY2"/>
                </a:cxn>
                <a:cxn ang="0">
                  <a:pos x="connsiteX3" y="connsiteY3"/>
                </a:cxn>
              </a:cxnLst>
              <a:rect l="l" t="t" r="r" b="b"/>
              <a:pathLst>
                <a:path w="487806" h="510610">
                  <a:moveTo>
                    <a:pt x="487806" y="171848"/>
                  </a:moveTo>
                  <a:lnTo>
                    <a:pt x="308036" y="510610"/>
                  </a:lnTo>
                  <a:lnTo>
                    <a:pt x="0" y="0"/>
                  </a:lnTo>
                  <a:lnTo>
                    <a:pt x="487806" y="171848"/>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6" name="Figura a mano libera: Forma 25" title="triangoli">
              <a:extLst>
                <a:ext uri="{FF2B5EF4-FFF2-40B4-BE49-F238E27FC236}">
                  <a16:creationId xmlns:a16="http://schemas.microsoft.com/office/drawing/2014/main" xmlns="" id="{A4E2ACF8-4066-4DB9-B5D5-E8AA3B152710}"/>
                </a:ext>
              </a:extLst>
            </p:cNvPr>
            <p:cNvSpPr/>
            <p:nvPr/>
          </p:nvSpPr>
          <p:spPr>
            <a:xfrm>
              <a:off x="10639428" y="181466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7" name="Figura a mano libera: Forma 26" title="triangoli">
              <a:extLst>
                <a:ext uri="{FF2B5EF4-FFF2-40B4-BE49-F238E27FC236}">
                  <a16:creationId xmlns:a16="http://schemas.microsoft.com/office/drawing/2014/main" xmlns="" id="{74FCCA2A-37FF-4031-AF2F-A894DBE6EE0E}"/>
                </a:ext>
              </a:extLst>
            </p:cNvPr>
            <p:cNvSpPr/>
            <p:nvPr/>
          </p:nvSpPr>
          <p:spPr>
            <a:xfrm rot="20761418">
              <a:off x="11280262" y="2096947"/>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8" name="Figura a mano libera: Forma 27" title="triangoli">
              <a:extLst>
                <a:ext uri="{FF2B5EF4-FFF2-40B4-BE49-F238E27FC236}">
                  <a16:creationId xmlns:a16="http://schemas.microsoft.com/office/drawing/2014/main" xmlns="" id="{5C7D7734-820D-40CE-BBBA-6E6D9452D308}"/>
                </a:ext>
              </a:extLst>
            </p:cNvPr>
            <p:cNvSpPr/>
            <p:nvPr/>
          </p:nvSpPr>
          <p:spPr>
            <a:xfrm rot="1160487">
              <a:off x="10059320" y="2226127"/>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 fmla="*/ 692798 w 692798"/>
                <a:gd name="connsiteY0" fmla="*/ 224339 h 510610"/>
                <a:gd name="connsiteX1" fmla="*/ 308036 w 692798"/>
                <a:gd name="connsiteY1" fmla="*/ 510610 h 510610"/>
                <a:gd name="connsiteX2" fmla="*/ 0 w 692798"/>
                <a:gd name="connsiteY2" fmla="*/ 0 h 510610"/>
                <a:gd name="connsiteX3" fmla="*/ 692798 w 692798"/>
                <a:gd name="connsiteY3" fmla="*/ 224339 h 510610"/>
              </a:gdLst>
              <a:ahLst/>
              <a:cxnLst>
                <a:cxn ang="0">
                  <a:pos x="connsiteX0" y="connsiteY0"/>
                </a:cxn>
                <a:cxn ang="0">
                  <a:pos x="connsiteX1" y="connsiteY1"/>
                </a:cxn>
                <a:cxn ang="0">
                  <a:pos x="connsiteX2" y="connsiteY2"/>
                </a:cxn>
                <a:cxn ang="0">
                  <a:pos x="connsiteX3" y="connsiteY3"/>
                </a:cxn>
              </a:cxnLst>
              <a:rect l="l" t="t" r="r" b="b"/>
              <a:pathLst>
                <a:path w="692798" h="510610">
                  <a:moveTo>
                    <a:pt x="692798" y="224339"/>
                  </a:moveTo>
                  <a:lnTo>
                    <a:pt x="308036" y="510610"/>
                  </a:lnTo>
                  <a:lnTo>
                    <a:pt x="0" y="0"/>
                  </a:lnTo>
                  <a:lnTo>
                    <a:pt x="692798" y="22433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29" name="Figura a mano libera: Forma 28" title="triangoli">
              <a:extLst>
                <a:ext uri="{FF2B5EF4-FFF2-40B4-BE49-F238E27FC236}">
                  <a16:creationId xmlns:a16="http://schemas.microsoft.com/office/drawing/2014/main" xmlns="" id="{5BCE508A-E107-4075-9976-73D3ED8272C2}"/>
                </a:ext>
              </a:extLst>
            </p:cNvPr>
            <p:cNvSpPr/>
            <p:nvPr/>
          </p:nvSpPr>
          <p:spPr>
            <a:xfrm rot="803026">
              <a:off x="11353765" y="2627540"/>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grpSp>
      <p:sp>
        <p:nvSpPr>
          <p:cNvPr id="4" name="Segnaposto numero diapositiva 3">
            <a:extLst>
              <a:ext uri="{FF2B5EF4-FFF2-40B4-BE49-F238E27FC236}">
                <a16:creationId xmlns:a16="http://schemas.microsoft.com/office/drawing/2014/main" xmlns="" id="{1DAF16E1-87DB-4920-A90B-23E1C72DDC7F}"/>
              </a:ext>
            </a:extLst>
          </p:cNvPr>
          <p:cNvSpPr>
            <a:spLocks noGrp="1"/>
          </p:cNvSpPr>
          <p:nvPr>
            <p:ph type="sldNum" sz="quarter" idx="14"/>
          </p:nvPr>
        </p:nvSpPr>
        <p:spPr/>
        <p:txBody>
          <a:bodyPr rtlCol="0"/>
          <a:lstStyle/>
          <a:p>
            <a:pPr rtl="0"/>
            <a:fld id="{19B51A1E-902D-48AF-9020-955120F399B6}" type="slidenum">
              <a:rPr lang="it-IT" smtClean="0"/>
              <a:pPr rtl="0"/>
              <a:t>2</a:t>
            </a:fld>
            <a:endParaRPr lang="it-IT"/>
          </a:p>
        </p:txBody>
      </p:sp>
      <p:pic>
        <p:nvPicPr>
          <p:cNvPr id="11" name="Immagine 11" descr="Strada sul lato della collina">
            <a:extLst>
              <a:ext uri="{FF2B5EF4-FFF2-40B4-BE49-F238E27FC236}">
                <a16:creationId xmlns:a16="http://schemas.microsoft.com/office/drawing/2014/main" xmlns="" id="{B5AFD545-9469-48AE-91D2-FC30D70DF7CA}"/>
              </a:ext>
            </a:extLst>
          </p:cNvPr>
          <p:cNvPicPr>
            <a:picLocks noGrp="1" noChangeAspect="1"/>
          </p:cNvPicPr>
          <p:nvPr>
            <p:ph type="pic" sz="quarter" idx="12"/>
          </p:nvPr>
        </p:nvPicPr>
        <p:blipFill rotWithShape="1">
          <a:blip r:embed="rId3"/>
          <a:srcRect t="9781" b="9781"/>
          <a:stretch/>
        </p:blipFill>
        <p:spPr>
          <a:xfrm>
            <a:off x="84000" y="623862"/>
            <a:ext cx="6009285" cy="3431187"/>
          </a:xfrm>
        </p:spPr>
      </p:pic>
    </p:spTree>
    <p:extLst>
      <p:ext uri="{BB962C8B-B14F-4D97-AF65-F5344CB8AC3E}">
        <p14:creationId xmlns:p14="http://schemas.microsoft.com/office/powerpoint/2010/main" val="11213879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7" descr="Immagine che contiene testo&#10;&#10;Descrizione generata automaticamente">
            <a:extLst>
              <a:ext uri="{FF2B5EF4-FFF2-40B4-BE49-F238E27FC236}">
                <a16:creationId xmlns:a16="http://schemas.microsoft.com/office/drawing/2014/main" xmlns="" id="{1A35847C-4BD3-4A20-874C-40EBEF65CC07}"/>
              </a:ext>
            </a:extLst>
          </p:cNvPr>
          <p:cNvPicPr>
            <a:picLocks noGrp="1" noChangeAspect="1"/>
          </p:cNvPicPr>
          <p:nvPr>
            <p:ph idx="1"/>
          </p:nvPr>
        </p:nvPicPr>
        <p:blipFill>
          <a:blip r:embed="rId2"/>
          <a:stretch>
            <a:fillRect/>
          </a:stretch>
        </p:blipFill>
        <p:spPr>
          <a:xfrm>
            <a:off x="2465804" y="952132"/>
            <a:ext cx="9321049" cy="5691835"/>
          </a:xfrm>
          <a:noFill/>
        </p:spPr>
      </p:pic>
      <p:sp>
        <p:nvSpPr>
          <p:cNvPr id="2" name="Titolo 1">
            <a:extLst>
              <a:ext uri="{FF2B5EF4-FFF2-40B4-BE49-F238E27FC236}">
                <a16:creationId xmlns:a16="http://schemas.microsoft.com/office/drawing/2014/main" xmlns="" id="{4BA5ABDF-98C6-4872-938E-A3018A00494D}"/>
              </a:ext>
            </a:extLst>
          </p:cNvPr>
          <p:cNvSpPr>
            <a:spLocks noGrp="1"/>
          </p:cNvSpPr>
          <p:nvPr>
            <p:ph type="title"/>
          </p:nvPr>
        </p:nvSpPr>
        <p:spPr>
          <a:xfrm>
            <a:off x="432000" y="282099"/>
            <a:ext cx="11439934" cy="581901"/>
          </a:xfrm>
        </p:spPr>
        <p:txBody>
          <a:bodyPr anchor="ctr">
            <a:noAutofit/>
          </a:bodyPr>
          <a:lstStyle/>
          <a:p>
            <a:r>
              <a:rPr lang="it-IT"/>
              <a:t>Implementazioni errate di tracciabilità</a:t>
            </a:r>
          </a:p>
        </p:txBody>
      </p:sp>
      <p:sp>
        <p:nvSpPr>
          <p:cNvPr id="4" name="Segnaposto numero diapositiva 3">
            <a:extLst>
              <a:ext uri="{FF2B5EF4-FFF2-40B4-BE49-F238E27FC236}">
                <a16:creationId xmlns:a16="http://schemas.microsoft.com/office/drawing/2014/main" xmlns="" id="{602D1868-2E8A-49B5-8AF2-129F1EBB038F}"/>
              </a:ext>
            </a:extLst>
          </p:cNvPr>
          <p:cNvSpPr>
            <a:spLocks noGrp="1"/>
          </p:cNvSpPr>
          <p:nvPr>
            <p:ph type="sldNum" sz="quarter" idx="11"/>
          </p:nvPr>
        </p:nvSpPr>
        <p:spPr>
          <a:xfrm>
            <a:off x="11496369" y="6155190"/>
            <a:ext cx="432000" cy="432000"/>
          </a:xfrm>
        </p:spPr>
        <p:txBody>
          <a:bodyPr anchor="ctr">
            <a:normAutofit/>
          </a:bodyPr>
          <a:lstStyle/>
          <a:p>
            <a:pPr rtl="0">
              <a:spcAft>
                <a:spcPts val="600"/>
              </a:spcAft>
            </a:pPr>
            <a:fld id="{19B51A1E-902D-48AF-9020-955120F399B6}" type="slidenum">
              <a:rPr lang="it-IT" smtClean="0"/>
              <a:pPr rtl="0">
                <a:spcAft>
                  <a:spcPts val="600"/>
                </a:spcAft>
              </a:pPr>
              <a:t>20</a:t>
            </a:fld>
            <a:endParaRPr lang="it-IT"/>
          </a:p>
        </p:txBody>
      </p:sp>
      <p:sp>
        <p:nvSpPr>
          <p:cNvPr id="8" name="CasellaDiTesto 7">
            <a:extLst>
              <a:ext uri="{FF2B5EF4-FFF2-40B4-BE49-F238E27FC236}">
                <a16:creationId xmlns:a16="http://schemas.microsoft.com/office/drawing/2014/main" xmlns="" id="{EB1D5B0D-F4DB-457D-901C-9000B7E4252F}"/>
              </a:ext>
            </a:extLst>
          </p:cNvPr>
          <p:cNvSpPr txBox="1"/>
          <p:nvPr/>
        </p:nvSpPr>
        <p:spPr>
          <a:xfrm>
            <a:off x="339777" y="1151744"/>
            <a:ext cx="2118610"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it-IT" sz="2000">
                <a:solidFill>
                  <a:schemeClr val="tx1">
                    <a:lumMod val="75000"/>
                    <a:lumOff val="25000"/>
                  </a:schemeClr>
                </a:solidFill>
              </a:rPr>
              <a:t>1° Caso: Scansionato il QR-code del prodotto, si apre una pagina web in cui c'è la descrizione del prodotto e della filiera. Dopo aver cliccato sul pulsante “visualizza info su BC" si hanno i risultati in figura... </a:t>
            </a:r>
          </a:p>
        </p:txBody>
      </p:sp>
    </p:spTree>
    <p:extLst>
      <p:ext uri="{BB962C8B-B14F-4D97-AF65-F5344CB8AC3E}">
        <p14:creationId xmlns:p14="http://schemas.microsoft.com/office/powerpoint/2010/main" val="4072760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xmlns="" id="{DDDE5654-C478-4F22-8BA9-21D38240B692}"/>
              </a:ext>
            </a:extLst>
          </p:cNvPr>
          <p:cNvSpPr/>
          <p:nvPr/>
        </p:nvSpPr>
        <p:spPr>
          <a:xfrm>
            <a:off x="8822871" y="6319155"/>
            <a:ext cx="2483756" cy="3247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2" name="Immagine 12">
            <a:extLst>
              <a:ext uri="{FF2B5EF4-FFF2-40B4-BE49-F238E27FC236}">
                <a16:creationId xmlns:a16="http://schemas.microsoft.com/office/drawing/2014/main" xmlns="" id="{8D3F01E6-5A3E-4849-AEFB-ED45BABC5C33}"/>
              </a:ext>
            </a:extLst>
          </p:cNvPr>
          <p:cNvPicPr>
            <a:picLocks noGrp="1" noChangeAspect="1"/>
          </p:cNvPicPr>
          <p:nvPr>
            <p:ph idx="1"/>
          </p:nvPr>
        </p:nvPicPr>
        <p:blipFill>
          <a:blip r:embed="rId2"/>
          <a:stretch>
            <a:fillRect/>
          </a:stretch>
        </p:blipFill>
        <p:spPr>
          <a:xfrm>
            <a:off x="159229" y="1152002"/>
            <a:ext cx="11673182" cy="5129703"/>
          </a:xfrm>
          <a:noFill/>
        </p:spPr>
      </p:pic>
      <p:sp>
        <p:nvSpPr>
          <p:cNvPr id="3" name="Titolo 2">
            <a:extLst>
              <a:ext uri="{FF2B5EF4-FFF2-40B4-BE49-F238E27FC236}">
                <a16:creationId xmlns:a16="http://schemas.microsoft.com/office/drawing/2014/main" xmlns="" id="{D97A177E-77B5-4767-99BB-A5BE11089C51}"/>
              </a:ext>
            </a:extLst>
          </p:cNvPr>
          <p:cNvSpPr>
            <a:spLocks noGrp="1"/>
          </p:cNvSpPr>
          <p:nvPr>
            <p:ph type="title"/>
          </p:nvPr>
        </p:nvSpPr>
        <p:spPr>
          <a:xfrm>
            <a:off x="432000" y="432000"/>
            <a:ext cx="11340000" cy="432000"/>
          </a:xfrm>
        </p:spPr>
        <p:txBody>
          <a:bodyPr anchor="ctr">
            <a:normAutofit fontScale="90000"/>
          </a:bodyPr>
          <a:lstStyle/>
          <a:p>
            <a:r>
              <a:rPr lang="it-IT" sz="3000"/>
              <a:t>2° Caso: Scansionato il QR-code, la figura mostra le diverse pagine aperte in sequenza...</a:t>
            </a:r>
          </a:p>
        </p:txBody>
      </p:sp>
      <p:sp>
        <p:nvSpPr>
          <p:cNvPr id="4" name="Segnaposto numero diapositiva 3">
            <a:extLst>
              <a:ext uri="{FF2B5EF4-FFF2-40B4-BE49-F238E27FC236}">
                <a16:creationId xmlns:a16="http://schemas.microsoft.com/office/drawing/2014/main" xmlns="" id="{EE0AC22B-B08D-419F-A202-8D60FE281D17}"/>
              </a:ext>
            </a:extLst>
          </p:cNvPr>
          <p:cNvSpPr>
            <a:spLocks noGrp="1"/>
          </p:cNvSpPr>
          <p:nvPr>
            <p:ph type="sldNum" sz="quarter" idx="11"/>
          </p:nvPr>
        </p:nvSpPr>
        <p:spPr>
          <a:xfrm>
            <a:off x="11496369" y="6155190"/>
            <a:ext cx="432000" cy="432000"/>
          </a:xfrm>
        </p:spPr>
        <p:txBody>
          <a:bodyPr anchor="ctr">
            <a:normAutofit/>
          </a:bodyPr>
          <a:lstStyle/>
          <a:p>
            <a:pPr rtl="0">
              <a:spcAft>
                <a:spcPts val="600"/>
              </a:spcAft>
            </a:pPr>
            <a:fld id="{19B51A1E-902D-48AF-9020-955120F399B6}" type="slidenum">
              <a:rPr lang="it-IT" smtClean="0"/>
              <a:pPr rtl="0">
                <a:spcAft>
                  <a:spcPts val="600"/>
                </a:spcAft>
              </a:pPr>
              <a:t>21</a:t>
            </a:fld>
            <a:endParaRPr lang="it-IT"/>
          </a:p>
        </p:txBody>
      </p:sp>
    </p:spTree>
    <p:extLst>
      <p:ext uri="{BB962C8B-B14F-4D97-AF65-F5344CB8AC3E}">
        <p14:creationId xmlns:p14="http://schemas.microsoft.com/office/powerpoint/2010/main" val="291983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xmlns="" id="{07B536F6-0F2F-4C20-9BE8-60CBCE9FF943}"/>
              </a:ext>
            </a:extLst>
          </p:cNvPr>
          <p:cNvSpPr/>
          <p:nvPr/>
        </p:nvSpPr>
        <p:spPr>
          <a:xfrm>
            <a:off x="8813800" y="6255655"/>
            <a:ext cx="2456541" cy="397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9B4D4609-50FB-4643-B5FD-37C19E259C03}"/>
              </a:ext>
            </a:extLst>
          </p:cNvPr>
          <p:cNvSpPr>
            <a:spLocks noGrp="1"/>
          </p:cNvSpPr>
          <p:nvPr>
            <p:ph type="title"/>
          </p:nvPr>
        </p:nvSpPr>
        <p:spPr>
          <a:xfrm>
            <a:off x="432000" y="344557"/>
            <a:ext cx="11340000" cy="432000"/>
          </a:xfrm>
        </p:spPr>
        <p:txBody>
          <a:bodyPr/>
          <a:lstStyle/>
          <a:p>
            <a:r>
              <a:rPr lang="it-IT"/>
              <a:t>3° caso</a:t>
            </a:r>
          </a:p>
        </p:txBody>
      </p:sp>
      <p:sp>
        <p:nvSpPr>
          <p:cNvPr id="3" name="Segnaposto contenuto 2">
            <a:extLst>
              <a:ext uri="{FF2B5EF4-FFF2-40B4-BE49-F238E27FC236}">
                <a16:creationId xmlns:a16="http://schemas.microsoft.com/office/drawing/2014/main" xmlns="" id="{64F45E81-E2AE-44D0-A48E-1899A0C59542}"/>
              </a:ext>
            </a:extLst>
          </p:cNvPr>
          <p:cNvSpPr>
            <a:spLocks noGrp="1"/>
          </p:cNvSpPr>
          <p:nvPr>
            <p:ph sz="half" idx="1"/>
          </p:nvPr>
        </p:nvSpPr>
        <p:spPr>
          <a:xfrm>
            <a:off x="307082" y="731371"/>
            <a:ext cx="5472000" cy="5040000"/>
          </a:xfrm>
        </p:spPr>
        <p:txBody>
          <a:bodyPr vert="horz" lIns="0" tIns="0" rIns="0" bIns="0" rtlCol="0" anchor="t">
            <a:noAutofit/>
          </a:bodyPr>
          <a:lstStyle/>
          <a:p>
            <a:r>
              <a:rPr lang="it-IT">
                <a:cs typeface="Calibri Light"/>
              </a:rPr>
              <a:t>Dopo aver scansionato il QR-code, si apre una pagina web in cui...</a:t>
            </a:r>
          </a:p>
          <a:p>
            <a:pPr marL="0" indent="0">
              <a:buNone/>
            </a:pPr>
            <a:endParaRPr lang="it-IT">
              <a:cs typeface="Calibri Light"/>
            </a:endParaRPr>
          </a:p>
        </p:txBody>
      </p:sp>
      <p:sp>
        <p:nvSpPr>
          <p:cNvPr id="4" name="Segnaposto numero diapositiva 3">
            <a:extLst>
              <a:ext uri="{FF2B5EF4-FFF2-40B4-BE49-F238E27FC236}">
                <a16:creationId xmlns:a16="http://schemas.microsoft.com/office/drawing/2014/main" xmlns="" id="{0904E5C7-53D4-4A11-9267-8FD01C5AA079}"/>
              </a:ext>
            </a:extLst>
          </p:cNvPr>
          <p:cNvSpPr>
            <a:spLocks noGrp="1"/>
          </p:cNvSpPr>
          <p:nvPr>
            <p:ph type="sldNum" sz="quarter" idx="11"/>
          </p:nvPr>
        </p:nvSpPr>
        <p:spPr/>
        <p:txBody>
          <a:bodyPr/>
          <a:lstStyle/>
          <a:p>
            <a:pPr rtl="0"/>
            <a:fld id="{19B51A1E-902D-48AF-9020-955120F399B6}" type="slidenum">
              <a:rPr lang="it-IT" smtClean="0"/>
              <a:pPr rtl="0"/>
              <a:t>22</a:t>
            </a:fld>
            <a:endParaRPr lang="it-IT"/>
          </a:p>
        </p:txBody>
      </p:sp>
      <p:sp>
        <p:nvSpPr>
          <p:cNvPr id="5" name="Segnaposto testo 4">
            <a:extLst>
              <a:ext uri="{FF2B5EF4-FFF2-40B4-BE49-F238E27FC236}">
                <a16:creationId xmlns:a16="http://schemas.microsoft.com/office/drawing/2014/main" xmlns="" id="{9531E696-FA7C-4C8B-A962-2D4BB1023B39}"/>
              </a:ext>
            </a:extLst>
          </p:cNvPr>
          <p:cNvSpPr>
            <a:spLocks noGrp="1"/>
          </p:cNvSpPr>
          <p:nvPr>
            <p:ph type="body" sz="quarter" idx="12"/>
          </p:nvPr>
        </p:nvSpPr>
        <p:spPr>
          <a:xfrm>
            <a:off x="7399165" y="902689"/>
            <a:ext cx="4360344" cy="5288561"/>
          </a:xfrm>
        </p:spPr>
        <p:txBody>
          <a:bodyPr vert="horz" lIns="0" tIns="0" rIns="0" bIns="0" rtlCol="0" anchor="t">
            <a:noAutofit/>
          </a:bodyPr>
          <a:lstStyle/>
          <a:p>
            <a:r>
              <a:rPr lang="it-IT">
                <a:cs typeface="Calibri Light"/>
              </a:rPr>
              <a:t>Dopo aver inserito il n. lotto, clicco sul pulsante "Visualizza il certificato sul registro pubblico", si apre l'Explorer di </a:t>
            </a:r>
            <a:r>
              <a:rPr lang="it-IT" err="1">
                <a:cs typeface="Calibri Light"/>
              </a:rPr>
              <a:t>Ethereum</a:t>
            </a:r>
            <a:r>
              <a:rPr lang="it-IT">
                <a:cs typeface="Calibri Light"/>
              </a:rPr>
              <a:t>...</a:t>
            </a:r>
          </a:p>
          <a:p>
            <a:pPr marL="0" indent="0">
              <a:buNone/>
            </a:pPr>
            <a:endParaRPr lang="it-IT">
              <a:cs typeface="Calibri Light"/>
            </a:endParaRPr>
          </a:p>
        </p:txBody>
      </p:sp>
      <p:pic>
        <p:nvPicPr>
          <p:cNvPr id="6" name="Immagine 6" descr="Immagine che contiene testo&#10;&#10;Descrizione generata automaticamente">
            <a:extLst>
              <a:ext uri="{FF2B5EF4-FFF2-40B4-BE49-F238E27FC236}">
                <a16:creationId xmlns:a16="http://schemas.microsoft.com/office/drawing/2014/main" xmlns="" id="{0E6202B7-E190-4F09-B950-F51969596CF6}"/>
              </a:ext>
            </a:extLst>
          </p:cNvPr>
          <p:cNvPicPr>
            <a:picLocks noChangeAspect="1"/>
          </p:cNvPicPr>
          <p:nvPr/>
        </p:nvPicPr>
        <p:blipFill>
          <a:blip r:embed="rId2"/>
          <a:stretch>
            <a:fillRect/>
          </a:stretch>
        </p:blipFill>
        <p:spPr>
          <a:xfrm>
            <a:off x="264826" y="1238693"/>
            <a:ext cx="6390803" cy="5417434"/>
          </a:xfrm>
          <a:prstGeom prst="rect">
            <a:avLst/>
          </a:prstGeom>
        </p:spPr>
      </p:pic>
      <p:pic>
        <p:nvPicPr>
          <p:cNvPr id="8" name="Immagine 8" descr="Immagine che contiene testo&#10;&#10;Descrizione generata automaticamente">
            <a:extLst>
              <a:ext uri="{FF2B5EF4-FFF2-40B4-BE49-F238E27FC236}">
                <a16:creationId xmlns:a16="http://schemas.microsoft.com/office/drawing/2014/main" xmlns="" id="{BF43297E-68F3-4830-B2C8-6F551E239363}"/>
              </a:ext>
            </a:extLst>
          </p:cNvPr>
          <p:cNvPicPr>
            <a:picLocks noChangeAspect="1"/>
          </p:cNvPicPr>
          <p:nvPr/>
        </p:nvPicPr>
        <p:blipFill>
          <a:blip r:embed="rId3"/>
          <a:stretch>
            <a:fillRect/>
          </a:stretch>
        </p:blipFill>
        <p:spPr>
          <a:xfrm>
            <a:off x="7405208" y="1856510"/>
            <a:ext cx="4279691" cy="4400808"/>
          </a:xfrm>
          <a:prstGeom prst="rect">
            <a:avLst/>
          </a:prstGeom>
        </p:spPr>
      </p:pic>
    </p:spTree>
    <p:extLst>
      <p:ext uri="{BB962C8B-B14F-4D97-AF65-F5344CB8AC3E}">
        <p14:creationId xmlns:p14="http://schemas.microsoft.com/office/powerpoint/2010/main" val="63994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xmlns="" id="{09890287-4DB6-4C87-AEAF-17E9594F401B}"/>
              </a:ext>
              <a:ext uri="{C183D7F6-B498-43B3-948B-1728B52AA6E4}">
                <adec:decorative xmlns:adec="http://schemas.microsoft.com/office/drawing/2017/decorative" xmlns="" val="1"/>
              </a:ext>
            </a:extLst>
          </p:cNvPr>
          <p:cNvPicPr>
            <a:picLocks noGrp="1" noChangeAspect="1"/>
          </p:cNvPicPr>
          <p:nvPr>
            <p:ph type="pic" sz="quarter" idx="11"/>
          </p:nvPr>
        </p:nvPicPr>
        <p:blipFill>
          <a:blip r:embed="rId3"/>
          <a:srcRect t="7813" b="7813"/>
          <a:stretch>
            <a:fillRect/>
          </a:stretch>
        </p:blipFill>
        <p:spPr/>
      </p:pic>
      <p:sp>
        <p:nvSpPr>
          <p:cNvPr id="285" name="Segnaposto testo 284">
            <a:extLst>
              <a:ext uri="{FF2B5EF4-FFF2-40B4-BE49-F238E27FC236}">
                <a16:creationId xmlns:a16="http://schemas.microsoft.com/office/drawing/2014/main" xmlns="" id="{C0BF9B80-F084-4423-8C1C-E79BE829875F}"/>
              </a:ext>
              <a:ext uri="{C183D7F6-B498-43B3-948B-1728B52AA6E4}">
                <adec:decorative xmlns:adec="http://schemas.microsoft.com/office/drawing/2017/decorative" xmlns="" val="1"/>
              </a:ext>
            </a:extLst>
          </p:cNvPr>
          <p:cNvSpPr>
            <a:spLocks noGrp="1"/>
          </p:cNvSpPr>
          <p:nvPr>
            <p:ph type="body" sz="quarter" idx="13"/>
          </p:nvPr>
        </p:nvSpPr>
        <p:spPr/>
        <p:txBody>
          <a:bodyPr rtlCol="0"/>
          <a:lstStyle/>
          <a:p>
            <a:pPr rtl="0"/>
            <a:endParaRPr lang="it-IT"/>
          </a:p>
        </p:txBody>
      </p:sp>
      <p:sp>
        <p:nvSpPr>
          <p:cNvPr id="286" name="Segnaposto testo 285">
            <a:extLst>
              <a:ext uri="{FF2B5EF4-FFF2-40B4-BE49-F238E27FC236}">
                <a16:creationId xmlns:a16="http://schemas.microsoft.com/office/drawing/2014/main" xmlns="" id="{9626180B-FF05-48CF-BFB3-C95C9B5DAB99}"/>
              </a:ext>
              <a:ext uri="{C183D7F6-B498-43B3-948B-1728B52AA6E4}">
                <adec:decorative xmlns:adec="http://schemas.microsoft.com/office/drawing/2017/decorative" xmlns="" val="1"/>
              </a:ext>
            </a:extLst>
          </p:cNvPr>
          <p:cNvSpPr>
            <a:spLocks noGrp="1"/>
          </p:cNvSpPr>
          <p:nvPr>
            <p:ph type="body" sz="quarter" idx="15"/>
          </p:nvPr>
        </p:nvSpPr>
        <p:spPr/>
        <p:txBody>
          <a:bodyPr rtlCol="0"/>
          <a:lstStyle/>
          <a:p>
            <a:pPr rtl="0"/>
            <a:endParaRPr lang="it-IT"/>
          </a:p>
        </p:txBody>
      </p:sp>
      <p:sp>
        <p:nvSpPr>
          <p:cNvPr id="6" name="Titolo 5">
            <a:extLst>
              <a:ext uri="{FF2B5EF4-FFF2-40B4-BE49-F238E27FC236}">
                <a16:creationId xmlns:a16="http://schemas.microsoft.com/office/drawing/2014/main" xmlns="" id="{3933031D-018B-489E-B613-2113C1CD2360}"/>
              </a:ext>
            </a:extLst>
          </p:cNvPr>
          <p:cNvSpPr>
            <a:spLocks noGrp="1"/>
          </p:cNvSpPr>
          <p:nvPr>
            <p:ph type="ctrTitle"/>
          </p:nvPr>
        </p:nvSpPr>
        <p:spPr>
          <a:xfrm>
            <a:off x="3163809" y="849313"/>
            <a:ext cx="5864382" cy="2275238"/>
          </a:xfrm>
        </p:spPr>
        <p:txBody>
          <a:bodyPr rtlCol="0"/>
          <a:lstStyle/>
          <a:p>
            <a:r>
              <a:rPr lang="it-IT"/>
              <a:t>La Blockchain in </a:t>
            </a:r>
            <a:r>
              <a:rPr lang="it-IT" err="1"/>
              <a:t>Bioitalia</a:t>
            </a:r>
            <a:r>
              <a:rPr lang="it-IT"/>
              <a:t/>
            </a:r>
            <a:br>
              <a:rPr lang="it-IT"/>
            </a:br>
            <a:endParaRPr lang="it-IT"/>
          </a:p>
        </p:txBody>
      </p:sp>
      <p:sp>
        <p:nvSpPr>
          <p:cNvPr id="7" name="Sottotitolo 6">
            <a:extLst>
              <a:ext uri="{FF2B5EF4-FFF2-40B4-BE49-F238E27FC236}">
                <a16:creationId xmlns:a16="http://schemas.microsoft.com/office/drawing/2014/main" xmlns="" id="{606F8B2E-A7F5-4413-BEED-BFF7C3D9FF78}"/>
              </a:ext>
            </a:extLst>
          </p:cNvPr>
          <p:cNvSpPr>
            <a:spLocks noGrp="1"/>
          </p:cNvSpPr>
          <p:nvPr>
            <p:ph type="subTitle" idx="1"/>
          </p:nvPr>
        </p:nvSpPr>
        <p:spPr/>
        <p:txBody>
          <a:bodyPr rtlCol="0"/>
          <a:lstStyle/>
          <a:p>
            <a:pPr rtl="0"/>
            <a:r>
              <a:rPr lang="it-IT"/>
              <a:t>Titolo provvisorio </a:t>
            </a:r>
          </a:p>
          <a:p>
            <a:pPr rtl="0"/>
            <a:endParaRPr lang="it-IT"/>
          </a:p>
        </p:txBody>
      </p:sp>
      <p:pic>
        <p:nvPicPr>
          <p:cNvPr id="2" name="Immagine 2">
            <a:extLst>
              <a:ext uri="{FF2B5EF4-FFF2-40B4-BE49-F238E27FC236}">
                <a16:creationId xmlns:a16="http://schemas.microsoft.com/office/drawing/2014/main" xmlns="" id="{CD491CC4-EFE6-4FA7-925A-E830B2910532}"/>
              </a:ext>
            </a:extLst>
          </p:cNvPr>
          <p:cNvPicPr>
            <a:picLocks noChangeAspect="1"/>
          </p:cNvPicPr>
          <p:nvPr/>
        </p:nvPicPr>
        <p:blipFill>
          <a:blip r:embed="rId4"/>
          <a:stretch>
            <a:fillRect/>
          </a:stretch>
        </p:blipFill>
        <p:spPr>
          <a:xfrm>
            <a:off x="3398838" y="2297636"/>
            <a:ext cx="5378450" cy="3826418"/>
          </a:xfrm>
          <a:prstGeom prst="rect">
            <a:avLst/>
          </a:prstGeom>
        </p:spPr>
      </p:pic>
    </p:spTree>
    <p:extLst>
      <p:ext uri="{BB962C8B-B14F-4D97-AF65-F5344CB8AC3E}">
        <p14:creationId xmlns:p14="http://schemas.microsoft.com/office/powerpoint/2010/main" val="2017241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9" descr="Una pianta che cresce">
            <a:extLst>
              <a:ext uri="{FF2B5EF4-FFF2-40B4-BE49-F238E27FC236}">
                <a16:creationId xmlns:a16="http://schemas.microsoft.com/office/drawing/2014/main" xmlns="" id="{7B7C1986-896A-4875-B2B2-0921D0F562F8}"/>
              </a:ext>
            </a:extLst>
          </p:cNvPr>
          <p:cNvPicPr>
            <a:picLocks noGrp="1" noChangeAspect="1"/>
          </p:cNvPicPr>
          <p:nvPr>
            <p:ph type="pic" sz="quarter" idx="15"/>
          </p:nvPr>
        </p:nvPicPr>
        <p:blipFill rotWithShape="1">
          <a:blip r:embed="rId2"/>
          <a:srcRect l="9498" r="9498"/>
          <a:stretch/>
        </p:blipFill>
        <p:spPr>
          <a:xfrm>
            <a:off x="-71438" y="-15875"/>
            <a:ext cx="8329613" cy="6858000"/>
          </a:xfrm>
        </p:spPr>
      </p:pic>
      <p:sp>
        <p:nvSpPr>
          <p:cNvPr id="3" name="Segnaposto testo 2">
            <a:extLst>
              <a:ext uri="{FF2B5EF4-FFF2-40B4-BE49-F238E27FC236}">
                <a16:creationId xmlns:a16="http://schemas.microsoft.com/office/drawing/2014/main" xmlns="" id="{34EBA5E8-F994-4994-AD6F-E610A5620F07}"/>
              </a:ext>
            </a:extLst>
          </p:cNvPr>
          <p:cNvSpPr>
            <a:spLocks noGrp="1"/>
          </p:cNvSpPr>
          <p:nvPr>
            <p:ph type="body" sz="quarter" idx="12"/>
          </p:nvPr>
        </p:nvSpPr>
        <p:spPr>
          <a:xfrm>
            <a:off x="989299" y="530225"/>
            <a:ext cx="4648200" cy="6248400"/>
          </a:xfrm>
        </p:spPr>
        <p:txBody>
          <a:bodyPr vert="horz" lIns="45720" tIns="45720" rIns="45720" bIns="45720" rtlCol="0" anchor="t">
            <a:normAutofit/>
          </a:bodyPr>
          <a:lstStyle/>
          <a:p>
            <a:pPr algn="ctr"/>
            <a:endParaRPr lang="it-IT" sz="1400">
              <a:solidFill>
                <a:srgbClr val="000000"/>
              </a:solidFill>
              <a:latin typeface="TW Cen MT"/>
            </a:endParaRPr>
          </a:p>
          <a:p>
            <a:pPr algn="ctr"/>
            <a:endParaRPr lang="it-IT" sz="1400">
              <a:solidFill>
                <a:srgbClr val="000000"/>
              </a:solidFill>
              <a:latin typeface="TW Cen MT"/>
            </a:endParaRPr>
          </a:p>
          <a:p>
            <a:pPr algn="ctr"/>
            <a:endParaRPr lang="it-IT" sz="1400">
              <a:solidFill>
                <a:srgbClr val="000000"/>
              </a:solidFill>
              <a:latin typeface="TW Cen MT"/>
            </a:endParaRPr>
          </a:p>
          <a:p>
            <a:pPr algn="ctr"/>
            <a:endParaRPr lang="it-IT" sz="1400">
              <a:solidFill>
                <a:srgbClr val="000000"/>
              </a:solidFill>
              <a:latin typeface="TW Cen MT"/>
            </a:endParaRPr>
          </a:p>
          <a:p>
            <a:pPr algn="ctr"/>
            <a:r>
              <a:rPr lang="it-IT" sz="1400" err="1">
                <a:solidFill>
                  <a:srgbClr val="000000"/>
                </a:solidFill>
                <a:latin typeface="TW Cen MT"/>
              </a:rPr>
              <a:t>Bioitalia</a:t>
            </a:r>
            <a:r>
              <a:rPr lang="it-IT" sz="1400">
                <a:solidFill>
                  <a:srgbClr val="000000"/>
                </a:solidFill>
                <a:latin typeface="TW Cen MT"/>
              </a:rPr>
              <a:t> è un azienda(nata negli anni 50) che dal 1994 porta il biologico di alta qualità in Italia e nel mondo. Sceglie di essere </a:t>
            </a:r>
            <a:r>
              <a:rPr lang="it-IT" sz="1400" err="1">
                <a:solidFill>
                  <a:srgbClr val="000000"/>
                </a:solidFill>
                <a:latin typeface="TW Cen MT"/>
              </a:rPr>
              <a:t>capofiliera</a:t>
            </a:r>
            <a:r>
              <a:rPr lang="it-IT" sz="1400">
                <a:solidFill>
                  <a:srgbClr val="000000"/>
                </a:solidFill>
                <a:latin typeface="TW Cen MT"/>
              </a:rPr>
              <a:t> responsabile di tutto il processo di filiera (azione agricola, trasformazione, confezionamento e distribuzione) con lo scopo di: </a:t>
            </a:r>
            <a:endParaRPr lang="it-IT" sz="1400">
              <a:solidFill>
                <a:srgbClr val="000000"/>
              </a:solidFill>
              <a:ea typeface="+mn-lt"/>
              <a:cs typeface="+mn-lt"/>
            </a:endParaRPr>
          </a:p>
          <a:p>
            <a:pPr marL="285750" indent="-285750">
              <a:buFont typeface="Arial"/>
              <a:buChar char="•"/>
            </a:pPr>
            <a:r>
              <a:rPr lang="it-IT" sz="1400">
                <a:solidFill>
                  <a:srgbClr val="000000"/>
                </a:solidFill>
                <a:latin typeface="TW Cen MT"/>
              </a:rPr>
              <a:t>Aumentare la qualità delle materie prime </a:t>
            </a:r>
            <a:endParaRPr lang="it-IT" sz="1400">
              <a:solidFill>
                <a:srgbClr val="000000"/>
              </a:solidFill>
              <a:ea typeface="+mn-lt"/>
              <a:cs typeface="+mn-lt"/>
            </a:endParaRPr>
          </a:p>
          <a:p>
            <a:pPr marL="285750" indent="-285750">
              <a:buFont typeface="Arial"/>
              <a:buChar char="•"/>
            </a:pPr>
            <a:r>
              <a:rPr lang="it-IT" sz="1400">
                <a:solidFill>
                  <a:srgbClr val="000000"/>
                </a:solidFill>
                <a:latin typeface="TW Cen MT"/>
              </a:rPr>
              <a:t>Innovazione e ricerca nei processi di produzione </a:t>
            </a:r>
            <a:endParaRPr lang="it-IT" sz="1400">
              <a:solidFill>
                <a:srgbClr val="000000"/>
              </a:solidFill>
              <a:ea typeface="+mn-lt"/>
              <a:cs typeface="+mn-lt"/>
            </a:endParaRPr>
          </a:p>
          <a:p>
            <a:pPr marL="285750" indent="-285750">
              <a:buFont typeface="Arial"/>
              <a:buChar char="•"/>
            </a:pPr>
            <a:r>
              <a:rPr lang="it-IT" sz="1400">
                <a:solidFill>
                  <a:srgbClr val="000000"/>
                </a:solidFill>
                <a:latin typeface="TW Cen MT"/>
              </a:rPr>
              <a:t>Cura e attenzione per la terra </a:t>
            </a:r>
            <a:endParaRPr lang="it-IT" sz="1400">
              <a:solidFill>
                <a:srgbClr val="000000"/>
              </a:solidFill>
              <a:ea typeface="+mn-lt"/>
              <a:cs typeface="+mn-lt"/>
            </a:endParaRPr>
          </a:p>
          <a:p>
            <a:pPr marL="285750" indent="-285750">
              <a:buFont typeface="Arial"/>
              <a:buChar char="•"/>
            </a:pPr>
            <a:r>
              <a:rPr lang="it-IT" sz="1400">
                <a:solidFill>
                  <a:srgbClr val="000000"/>
                </a:solidFill>
                <a:latin typeface="TW Cen MT"/>
              </a:rPr>
              <a:t>Passione per le tradizioni </a:t>
            </a:r>
            <a:endParaRPr lang="it-IT" sz="1400">
              <a:solidFill>
                <a:srgbClr val="000000"/>
              </a:solidFill>
              <a:ea typeface="+mn-lt"/>
              <a:cs typeface="+mn-lt"/>
            </a:endParaRPr>
          </a:p>
          <a:p>
            <a:pPr marL="285750" indent="-285750">
              <a:buFont typeface="Arial"/>
              <a:buChar char="•"/>
            </a:pPr>
            <a:r>
              <a:rPr lang="it-IT" sz="1400">
                <a:solidFill>
                  <a:srgbClr val="000000"/>
                </a:solidFill>
                <a:latin typeface="TW Cen MT"/>
              </a:rPr>
              <a:t>Rispettare i principi della dieta mediterranea </a:t>
            </a:r>
            <a:endParaRPr lang="it-IT" sz="1400">
              <a:solidFill>
                <a:srgbClr val="000000"/>
              </a:solidFill>
              <a:ea typeface="+mn-lt"/>
              <a:cs typeface="+mn-lt"/>
            </a:endParaRPr>
          </a:p>
          <a:p>
            <a:pPr marL="285750" indent="-285750">
              <a:buFont typeface="Arial"/>
              <a:buChar char="•"/>
            </a:pPr>
            <a:r>
              <a:rPr lang="it-IT" sz="1400">
                <a:solidFill>
                  <a:srgbClr val="000000"/>
                </a:solidFill>
                <a:latin typeface="TW Cen MT"/>
              </a:rPr>
              <a:t>Far conoscere al mondo la qualità dei prodotti regionali italiani </a:t>
            </a:r>
            <a:endParaRPr lang="it-IT" sz="1400">
              <a:solidFill>
                <a:srgbClr val="000000"/>
              </a:solidFill>
              <a:ea typeface="+mn-lt"/>
              <a:cs typeface="+mn-lt"/>
            </a:endParaRPr>
          </a:p>
          <a:p>
            <a:pPr marL="285750" indent="-285750">
              <a:buFont typeface="Arial"/>
              <a:buChar char="•"/>
            </a:pPr>
            <a:r>
              <a:rPr lang="it-IT" sz="1400">
                <a:solidFill>
                  <a:srgbClr val="000000"/>
                </a:solidFill>
                <a:latin typeface="TW Cen MT"/>
              </a:rPr>
              <a:t>Sperimenta idee e Progetti per offrire un prodotto sano e salvaguardare l'ecosistema in cui viviamo, garantendo qualità del prodotto finale. Ha ottenuto la</a:t>
            </a:r>
            <a:r>
              <a:rPr lang="it-IT" sz="1400" b="1">
                <a:solidFill>
                  <a:srgbClr val="000000"/>
                </a:solidFill>
                <a:latin typeface="TW Cen MT"/>
              </a:rPr>
              <a:t> certificazione di Filiera</a:t>
            </a:r>
            <a:r>
              <a:rPr lang="it-IT" sz="1400">
                <a:solidFill>
                  <a:srgbClr val="000000"/>
                </a:solidFill>
                <a:latin typeface="TW Cen MT"/>
              </a:rPr>
              <a:t> sulle linee del pomodoro, della pasta e dell'olio ma implementa strategie per estenderla a tutti i prodotti.</a:t>
            </a:r>
            <a:endParaRPr lang="it-IT" sz="1400">
              <a:solidFill>
                <a:srgbClr val="000000"/>
              </a:solidFill>
            </a:endParaRPr>
          </a:p>
        </p:txBody>
      </p:sp>
      <p:sp>
        <p:nvSpPr>
          <p:cNvPr id="4" name="Titolo 3">
            <a:extLst>
              <a:ext uri="{FF2B5EF4-FFF2-40B4-BE49-F238E27FC236}">
                <a16:creationId xmlns:a16="http://schemas.microsoft.com/office/drawing/2014/main" xmlns="" id="{E2B574F7-E15E-49AA-BEF6-A4DCBCA3F57A}"/>
              </a:ext>
            </a:extLst>
          </p:cNvPr>
          <p:cNvSpPr>
            <a:spLocks noGrp="1"/>
          </p:cNvSpPr>
          <p:nvPr>
            <p:ph type="ctrTitle"/>
          </p:nvPr>
        </p:nvSpPr>
        <p:spPr>
          <a:xfrm>
            <a:off x="1187034" y="700088"/>
            <a:ext cx="4114800" cy="1243013"/>
          </a:xfrm>
        </p:spPr>
        <p:txBody>
          <a:bodyPr/>
          <a:lstStyle/>
          <a:p>
            <a:r>
              <a:rPr lang="it-IT">
                <a:ea typeface="+mj-lt"/>
                <a:cs typeface="+mj-lt"/>
              </a:rPr>
              <a:t>L'AZIENDA BIOITALIA</a:t>
            </a:r>
            <a:endParaRPr lang="it-IT"/>
          </a:p>
        </p:txBody>
      </p:sp>
      <p:sp>
        <p:nvSpPr>
          <p:cNvPr id="5" name="Sottotitolo 4">
            <a:extLst>
              <a:ext uri="{FF2B5EF4-FFF2-40B4-BE49-F238E27FC236}">
                <a16:creationId xmlns:a16="http://schemas.microsoft.com/office/drawing/2014/main" xmlns="" id="{E8175B31-F368-494E-B7D5-2CD9DC5E85CD}"/>
              </a:ext>
            </a:extLst>
          </p:cNvPr>
          <p:cNvSpPr>
            <a:spLocks noGrp="1"/>
          </p:cNvSpPr>
          <p:nvPr>
            <p:ph type="subTitle" idx="1"/>
          </p:nvPr>
        </p:nvSpPr>
        <p:spPr>
          <a:xfrm>
            <a:off x="6788150" y="2043113"/>
            <a:ext cx="4876800" cy="3443289"/>
          </a:xfrm>
        </p:spPr>
        <p:txBody>
          <a:bodyPr/>
          <a:lstStyle/>
          <a:p>
            <a:pPr algn="ctr"/>
            <a:r>
              <a:rPr lang="it-IT" sz="2000">
                <a:ea typeface="+mn-lt"/>
                <a:cs typeface="+mn-lt"/>
              </a:rPr>
              <a:t>Vantaggi della filiera certificata</a:t>
            </a:r>
            <a:r>
              <a:rPr lang="it-IT" sz="1800">
                <a:ea typeface="+mn-lt"/>
                <a:cs typeface="+mn-lt"/>
              </a:rPr>
              <a:t>: </a:t>
            </a:r>
            <a:endParaRPr lang="it-IT" sz="1800"/>
          </a:p>
          <a:p>
            <a:pPr algn="ctr"/>
            <a:endParaRPr lang="it-IT" sz="1800">
              <a:ea typeface="+mn-lt"/>
              <a:cs typeface="+mn-lt"/>
            </a:endParaRPr>
          </a:p>
          <a:p>
            <a:pPr algn="ctr"/>
            <a:r>
              <a:rPr lang="it-IT">
                <a:ea typeface="+mn-lt"/>
                <a:cs typeface="+mn-lt"/>
              </a:rPr>
              <a:t>più garanzie e certezze per il consumatore </a:t>
            </a:r>
            <a:endParaRPr lang="it-IT"/>
          </a:p>
          <a:p>
            <a:pPr algn="ctr"/>
            <a:r>
              <a:rPr lang="it-IT">
                <a:ea typeface="+mn-lt"/>
                <a:cs typeface="+mn-lt"/>
              </a:rPr>
              <a:t>rispetto e solidarietà tra gli operatori della filiera, grazie all’adozione di un codice etico interno, alla programmazione delle produzioni ed ai prezzi minimi garantiti</a:t>
            </a:r>
            <a:r>
              <a:rPr lang="it-IT" sz="1800">
                <a:ea typeface="+mn-lt"/>
                <a:cs typeface="+mn-lt"/>
              </a:rPr>
              <a:t>. </a:t>
            </a:r>
            <a:endParaRPr lang="it-IT" sz="1800"/>
          </a:p>
          <a:p>
            <a:endParaRPr lang="it-IT"/>
          </a:p>
        </p:txBody>
      </p:sp>
      <p:sp>
        <p:nvSpPr>
          <p:cNvPr id="6" name="Segnaposto testo 5">
            <a:extLst>
              <a:ext uri="{FF2B5EF4-FFF2-40B4-BE49-F238E27FC236}">
                <a16:creationId xmlns:a16="http://schemas.microsoft.com/office/drawing/2014/main" xmlns="" id="{60445F48-80CA-490F-8F81-5E45FA5E1AC1}"/>
              </a:ext>
            </a:extLst>
          </p:cNvPr>
          <p:cNvSpPr>
            <a:spLocks noGrp="1"/>
          </p:cNvSpPr>
          <p:nvPr>
            <p:ph type="body" sz="quarter" idx="13"/>
          </p:nvPr>
        </p:nvSpPr>
        <p:spPr/>
        <p:txBody>
          <a:bodyPr>
            <a:normAutofit fontScale="55000" lnSpcReduction="20000"/>
          </a:bodyPr>
          <a:lstStyle/>
          <a:p>
            <a:endParaRPr lang="it-IT"/>
          </a:p>
        </p:txBody>
      </p:sp>
      <p:sp>
        <p:nvSpPr>
          <p:cNvPr id="7" name="Segnaposto testo 6">
            <a:extLst>
              <a:ext uri="{FF2B5EF4-FFF2-40B4-BE49-F238E27FC236}">
                <a16:creationId xmlns:a16="http://schemas.microsoft.com/office/drawing/2014/main" xmlns="" id="{D0149BB3-9E3D-4232-A61E-ED082E908204}"/>
              </a:ext>
            </a:extLst>
          </p:cNvPr>
          <p:cNvSpPr>
            <a:spLocks noGrp="1"/>
          </p:cNvSpPr>
          <p:nvPr>
            <p:ph type="body" sz="quarter" idx="14"/>
          </p:nvPr>
        </p:nvSpPr>
        <p:spPr/>
        <p:txBody>
          <a:bodyPr>
            <a:normAutofit fontScale="55000" lnSpcReduction="20000"/>
          </a:bodyPr>
          <a:lstStyle/>
          <a:p>
            <a:endParaRPr lang="it-IT"/>
          </a:p>
        </p:txBody>
      </p:sp>
    </p:spTree>
    <p:extLst>
      <p:ext uri="{BB962C8B-B14F-4D97-AF65-F5344CB8AC3E}">
        <p14:creationId xmlns:p14="http://schemas.microsoft.com/office/powerpoint/2010/main" val="431842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xmlns="" id="{94C582A2-A406-4C9B-A3DA-BA4EECAB37AC}"/>
              </a:ext>
            </a:extLst>
          </p:cNvPr>
          <p:cNvSpPr>
            <a:spLocks noGrp="1"/>
          </p:cNvSpPr>
          <p:nvPr>
            <p:ph type="title"/>
          </p:nvPr>
        </p:nvSpPr>
        <p:spPr/>
        <p:txBody>
          <a:bodyPr rtlCol="0"/>
          <a:lstStyle/>
          <a:p>
            <a:r>
              <a:rPr lang="it-IT"/>
              <a:t>Innovazione e modello di economia circolare</a:t>
            </a:r>
          </a:p>
        </p:txBody>
      </p:sp>
      <p:sp>
        <p:nvSpPr>
          <p:cNvPr id="13" name="Segnaposto contenuto 12">
            <a:extLst>
              <a:ext uri="{FF2B5EF4-FFF2-40B4-BE49-F238E27FC236}">
                <a16:creationId xmlns:a16="http://schemas.microsoft.com/office/drawing/2014/main" xmlns="" id="{556610ED-3E2D-4E6A-ABD0-150F203E6B46}"/>
              </a:ext>
            </a:extLst>
          </p:cNvPr>
          <p:cNvSpPr>
            <a:spLocks noGrp="1"/>
          </p:cNvSpPr>
          <p:nvPr>
            <p:ph sz="quarter" idx="13"/>
          </p:nvPr>
        </p:nvSpPr>
        <p:spPr>
          <a:xfrm>
            <a:off x="548640" y="2325688"/>
            <a:ext cx="10288693" cy="4017835"/>
          </a:xfrm>
        </p:spPr>
        <p:txBody>
          <a:bodyPr vert="horz" lIns="91440" tIns="45720" rIns="91440" bIns="45720" rtlCol="0" anchor="t">
            <a:noAutofit/>
          </a:bodyPr>
          <a:lstStyle/>
          <a:p>
            <a:pPr algn="ctr">
              <a:buNone/>
            </a:pPr>
            <a:r>
              <a:rPr lang="it-IT" sz="1600">
                <a:ea typeface="+mn-lt"/>
                <a:cs typeface="+mn-lt"/>
              </a:rPr>
              <a:t>Applica un modello di </a:t>
            </a:r>
            <a:r>
              <a:rPr lang="it-IT" sz="1600" b="1">
                <a:ea typeface="+mn-lt"/>
                <a:cs typeface="+mn-lt"/>
              </a:rPr>
              <a:t>economia circolare</a:t>
            </a:r>
            <a:r>
              <a:rPr lang="it-IT" sz="1600">
                <a:ea typeface="+mn-lt"/>
                <a:cs typeface="+mn-lt"/>
              </a:rPr>
              <a:t> che riduce al contempo il consumo e lo spreco sia di materie prime sia di risorse naturali. Da sempre pone </a:t>
            </a:r>
            <a:r>
              <a:rPr lang="it-IT" sz="1600" b="1">
                <a:ea typeface="+mn-lt"/>
                <a:cs typeface="+mn-lt"/>
              </a:rPr>
              <a:t>molta attenzione all'ambiente e il riciclo</a:t>
            </a:r>
            <a:r>
              <a:rPr lang="it-IT" sz="1600">
                <a:ea typeface="+mn-lt"/>
                <a:cs typeface="+mn-lt"/>
              </a:rPr>
              <a:t>. Per questo il 90% dei prodotti viene confezionato in mono imballaggi come il vetro, la banda stagnata e il cartone. Oggi, inoltre, è sempre più grande l'investimento aziendale nella ricerca di nuovi materiali affinché tutta la gamma sia confezionata in pack 100% riciclabili. </a:t>
            </a:r>
            <a:endParaRPr lang="it-IT" sz="1600"/>
          </a:p>
          <a:p>
            <a:pPr algn="ctr">
              <a:buNone/>
            </a:pPr>
            <a:r>
              <a:rPr lang="it-IT" sz="1600">
                <a:ea typeface="+mn-lt"/>
                <a:cs typeface="+mn-lt"/>
              </a:rPr>
              <a:t>Sono più di 10 anni che collabora con l'Università Federico II di Napoli nella ricerca di metodi e prodotti nuovi, tra questi: infusi, il paté di zucchine, il pesto di rucola e spinaci e il sugo alla contadina. </a:t>
            </a:r>
            <a:endParaRPr lang="it-IT" sz="1600"/>
          </a:p>
          <a:p>
            <a:pPr algn="ctr">
              <a:buNone/>
            </a:pPr>
            <a:r>
              <a:rPr lang="it-IT" sz="1600">
                <a:ea typeface="+mn-lt"/>
                <a:cs typeface="+mn-lt"/>
              </a:rPr>
              <a:t>Grazie agli sforzi della ricerca trovano una soluzione per eliminare il BPA dalle lattine, oggi servono legumi e pomodori biologici confezionati senza il Bisfenolo-A, garantendo in questo modo un prodotto più sicuro. </a:t>
            </a:r>
            <a:endParaRPr lang="it-IT" sz="1600"/>
          </a:p>
          <a:p>
            <a:pPr algn="ctr">
              <a:buNone/>
            </a:pPr>
            <a:r>
              <a:rPr lang="it-IT" sz="1600">
                <a:ea typeface="+mn-lt"/>
                <a:cs typeface="+mn-lt"/>
              </a:rPr>
              <a:t>Per completare il progetto di filiera dal campo agricolo al consumo, </a:t>
            </a:r>
            <a:r>
              <a:rPr lang="it-IT" sz="1600" err="1">
                <a:ea typeface="+mn-lt"/>
                <a:cs typeface="+mn-lt"/>
              </a:rPr>
              <a:t>BioItalia</a:t>
            </a:r>
            <a:r>
              <a:rPr lang="it-IT" sz="1600">
                <a:ea typeface="+mn-lt"/>
                <a:cs typeface="+mn-lt"/>
              </a:rPr>
              <a:t> è presente anche nel campo ristorazione. Già nel 2000 con l'apertura del primo BIO.it a Parigi, fino all'apertura nel 2014 a Milano. Attraverso BIO.it, </a:t>
            </a:r>
            <a:r>
              <a:rPr lang="it-IT" sz="1600" err="1">
                <a:ea typeface="+mn-lt"/>
                <a:cs typeface="+mn-lt"/>
              </a:rPr>
              <a:t>Bioitalia</a:t>
            </a:r>
            <a:r>
              <a:rPr lang="it-IT" sz="1600">
                <a:ea typeface="+mn-lt"/>
                <a:cs typeface="+mn-lt"/>
              </a:rPr>
              <a:t> promuove il biologico e la dieta mediterranea con una cucina semplice e senza fronzoli dove al centro ci sono gli ingredienti </a:t>
            </a:r>
            <a:r>
              <a:rPr lang="it-IT" sz="1600" err="1">
                <a:ea typeface="+mn-lt"/>
                <a:cs typeface="+mn-lt"/>
              </a:rPr>
              <a:t>bio</a:t>
            </a:r>
            <a:r>
              <a:rPr lang="it-IT" sz="1600">
                <a:ea typeface="+mn-lt"/>
                <a:cs typeface="+mn-lt"/>
              </a:rPr>
              <a:t> di altissima qualità, che combinati insieme generano piatti dal sapore unico e inconfondibile. </a:t>
            </a:r>
            <a:endParaRPr lang="it-IT" sz="1600"/>
          </a:p>
          <a:p>
            <a:pPr algn="ctr">
              <a:buNone/>
            </a:pPr>
            <a:r>
              <a:rPr lang="it-IT" sz="1600" err="1">
                <a:ea typeface="+mn-lt"/>
                <a:cs typeface="+mn-lt"/>
              </a:rPr>
              <a:t>BioItalia</a:t>
            </a:r>
            <a:r>
              <a:rPr lang="it-IT" sz="1600">
                <a:ea typeface="+mn-lt"/>
                <a:cs typeface="+mn-lt"/>
              </a:rPr>
              <a:t> è molto presente nei mercati nazionali e internazionali, i principali paesi sono il Canada, Belgio, Italia, Stati Uniti, Regno unito, Germania, Austria, Russia. </a:t>
            </a:r>
            <a:endParaRPr lang="it-IT" sz="1600"/>
          </a:p>
          <a:p>
            <a:pPr marL="0" indent="0" algn="ctr">
              <a:buNone/>
            </a:pPr>
            <a:endParaRPr lang="it-IT" sz="1600"/>
          </a:p>
          <a:p>
            <a:endParaRPr lang="it-IT" sz="1600"/>
          </a:p>
          <a:p>
            <a:endParaRPr lang="it-IT" sz="1600"/>
          </a:p>
          <a:p>
            <a:pPr rtl="0"/>
            <a:endParaRPr lang="it-IT" sz="1600"/>
          </a:p>
          <a:p>
            <a:endParaRPr lang="it-IT" sz="1600"/>
          </a:p>
        </p:txBody>
      </p:sp>
      <p:sp>
        <p:nvSpPr>
          <p:cNvPr id="2" name="Segnaposto testo 1">
            <a:extLst>
              <a:ext uri="{FF2B5EF4-FFF2-40B4-BE49-F238E27FC236}">
                <a16:creationId xmlns:a16="http://schemas.microsoft.com/office/drawing/2014/main" xmlns="" id="{E4C965B6-7E38-4D37-8DC4-198F7E2181D5}"/>
              </a:ext>
            </a:extLst>
          </p:cNvPr>
          <p:cNvSpPr>
            <a:spLocks noGrp="1"/>
          </p:cNvSpPr>
          <p:nvPr>
            <p:ph type="body" sz="quarter" idx="16"/>
          </p:nvPr>
        </p:nvSpPr>
        <p:spPr/>
        <p:txBody>
          <a:bodyPr vert="horz" wrap="square" lIns="640080" tIns="45720" rIns="91440" bIns="45720" rtlCol="0" anchor="t">
            <a:spAutoFit/>
          </a:bodyPr>
          <a:lstStyle/>
          <a:p>
            <a:r>
              <a:rPr lang="it-IT"/>
              <a:t>Attenzione all'ambiente</a:t>
            </a:r>
          </a:p>
        </p:txBody>
      </p:sp>
      <p:sp>
        <p:nvSpPr>
          <p:cNvPr id="3" name="Segnaposto numero diapositiva 2">
            <a:extLst>
              <a:ext uri="{FF2B5EF4-FFF2-40B4-BE49-F238E27FC236}">
                <a16:creationId xmlns:a16="http://schemas.microsoft.com/office/drawing/2014/main" xmlns="" id="{5F44A039-11AB-474F-8746-9A34D1C39C3F}"/>
              </a:ext>
            </a:extLst>
          </p:cNvPr>
          <p:cNvSpPr>
            <a:spLocks noGrp="1"/>
          </p:cNvSpPr>
          <p:nvPr>
            <p:ph type="sldNum" sz="quarter" idx="4"/>
          </p:nvPr>
        </p:nvSpPr>
        <p:spPr/>
        <p:txBody>
          <a:bodyPr rtlCol="0"/>
          <a:lstStyle/>
          <a:p>
            <a:pPr rtl="0"/>
            <a:fld id="{4FAB73BC-B049-4115-A692-8D63A059BFB8}" type="slidenum">
              <a:rPr lang="it-IT" smtClean="0"/>
              <a:pPr rtl="0"/>
              <a:t>25</a:t>
            </a:fld>
            <a:endParaRPr lang="it-IT"/>
          </a:p>
        </p:txBody>
      </p:sp>
      <p:sp>
        <p:nvSpPr>
          <p:cNvPr id="18" name="Segnaposto testo 119">
            <a:extLst>
              <a:ext uri="{FF2B5EF4-FFF2-40B4-BE49-F238E27FC236}">
                <a16:creationId xmlns:a16="http://schemas.microsoft.com/office/drawing/2014/main" xmlns="" id="{6E5B80C5-6B42-4867-88CC-660291DD3F8D}"/>
              </a:ext>
              <a:ext uri="{C183D7F6-B498-43B3-948B-1728B52AA6E4}">
                <adec:decorative xmlns:adec="http://schemas.microsoft.com/office/drawing/2017/decorative" xmlns=""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a:p>
        </p:txBody>
      </p:sp>
      <p:pic>
        <p:nvPicPr>
          <p:cNvPr id="10" name="Segnaposto immagine 5">
            <a:extLst>
              <a:ext uri="{FF2B5EF4-FFF2-40B4-BE49-F238E27FC236}">
                <a16:creationId xmlns:a16="http://schemas.microsoft.com/office/drawing/2014/main" xmlns="" id="{D2A5B748-37FD-448D-997E-B1D3326587D6}"/>
              </a:ext>
              <a:ext uri="{C183D7F6-B498-43B3-948B-1728B52AA6E4}">
                <adec:decorative xmlns:adec="http://schemas.microsoft.com/office/drawing/2017/decorative" xmlns=""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1074725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egnaposto immagine 5">
            <a:extLst>
              <a:ext uri="{FF2B5EF4-FFF2-40B4-BE49-F238E27FC236}">
                <a16:creationId xmlns:a16="http://schemas.microsoft.com/office/drawing/2014/main" xmlns="" id="{AF890B92-D44D-461B-A5E6-D4F348791F20}"/>
              </a:ext>
              <a:ext uri="{C183D7F6-B498-43B3-948B-1728B52AA6E4}">
                <adec:decorative xmlns:adec="http://schemas.microsoft.com/office/drawing/2017/decorative" xmlns="" val="1"/>
              </a:ext>
            </a:extLst>
          </p:cNvPr>
          <p:cNvPicPr>
            <a:picLocks noGrp="1" noChangeAspect="1"/>
          </p:cNvPicPr>
          <p:nvPr>
            <p:ph type="pic" sz="quarter" idx="17"/>
          </p:nvPr>
        </p:nvPicPr>
        <p:blipFill rotWithShape="1">
          <a:blip r:embed="rId3" cstate="email">
            <a:extLst>
              <a:ext uri="{28A0092B-C50C-407E-A947-70E740481C1C}">
                <a14:useLocalDpi xmlns:a14="http://schemas.microsoft.com/office/drawing/2010/main"/>
              </a:ext>
            </a:extLst>
          </a:blip>
          <a:srcRect/>
          <a:stretch/>
        </p:blipFill>
        <p:spPr>
          <a:xfrm>
            <a:off x="0" y="112976"/>
            <a:ext cx="12191999" cy="3278423"/>
          </a:xfrm>
        </p:spPr>
      </p:pic>
      <p:sp>
        <p:nvSpPr>
          <p:cNvPr id="12" name="Titolo 11">
            <a:extLst>
              <a:ext uri="{FF2B5EF4-FFF2-40B4-BE49-F238E27FC236}">
                <a16:creationId xmlns:a16="http://schemas.microsoft.com/office/drawing/2014/main" xmlns="" id="{94C582A2-A406-4C9B-A3DA-BA4EECAB37AC}"/>
              </a:ext>
            </a:extLst>
          </p:cNvPr>
          <p:cNvSpPr>
            <a:spLocks noGrp="1"/>
          </p:cNvSpPr>
          <p:nvPr>
            <p:ph type="title"/>
          </p:nvPr>
        </p:nvSpPr>
        <p:spPr/>
        <p:txBody>
          <a:bodyPr rtlCol="0">
            <a:normAutofit/>
          </a:bodyPr>
          <a:lstStyle/>
          <a:p>
            <a:endParaRPr lang="it-IT" sz="1600"/>
          </a:p>
          <a:p>
            <a:endParaRPr lang="it-IT"/>
          </a:p>
        </p:txBody>
      </p:sp>
      <p:sp>
        <p:nvSpPr>
          <p:cNvPr id="34" name="Segnaposto testo 33">
            <a:extLst>
              <a:ext uri="{FF2B5EF4-FFF2-40B4-BE49-F238E27FC236}">
                <a16:creationId xmlns:a16="http://schemas.microsoft.com/office/drawing/2014/main" xmlns="" id="{29455ACD-CCC6-4BEC-AA79-DC1C69D087DF}"/>
              </a:ext>
              <a:ext uri="{C183D7F6-B498-43B3-948B-1728B52AA6E4}">
                <adec:decorative xmlns:adec="http://schemas.microsoft.com/office/drawing/2017/decorative" xmlns="" val="1"/>
              </a:ext>
            </a:extLst>
          </p:cNvPr>
          <p:cNvSpPr>
            <a:spLocks noGrp="1"/>
          </p:cNvSpPr>
          <p:nvPr>
            <p:ph type="body" sz="quarter" idx="20"/>
          </p:nvPr>
        </p:nvSpPr>
        <p:spPr>
          <a:xfrm>
            <a:off x="6266794" y="1232337"/>
            <a:ext cx="5361748" cy="4925338"/>
          </a:xfrm>
        </p:spPr>
        <p:txBody>
          <a:bodyPr rtlCol="0"/>
          <a:lstStyle/>
          <a:p>
            <a:pPr rtl="0"/>
            <a:endParaRPr lang="it-IT"/>
          </a:p>
        </p:txBody>
      </p:sp>
      <p:sp>
        <p:nvSpPr>
          <p:cNvPr id="13" name="Segnaposto contenuto 12">
            <a:extLst>
              <a:ext uri="{FF2B5EF4-FFF2-40B4-BE49-F238E27FC236}">
                <a16:creationId xmlns:a16="http://schemas.microsoft.com/office/drawing/2014/main" xmlns="" id="{556610ED-3E2D-4E6A-ABD0-150F203E6B46}"/>
              </a:ext>
            </a:extLst>
          </p:cNvPr>
          <p:cNvSpPr>
            <a:spLocks noGrp="1"/>
          </p:cNvSpPr>
          <p:nvPr>
            <p:ph sz="quarter" idx="19"/>
          </p:nvPr>
        </p:nvSpPr>
        <p:spPr>
          <a:xfrm>
            <a:off x="6525348" y="1629104"/>
            <a:ext cx="4752252" cy="4238296"/>
          </a:xfrm>
        </p:spPr>
        <p:txBody>
          <a:bodyPr vert="horz" lIns="91440" tIns="45720" rIns="91440" bIns="45720" rtlCol="0" anchor="t">
            <a:normAutofit/>
          </a:bodyPr>
          <a:lstStyle/>
          <a:p>
            <a:pPr marL="285750" indent="-285750">
              <a:buFont typeface="Arial"/>
              <a:buChar char="•"/>
            </a:pPr>
            <a:r>
              <a:rPr lang="it-IT" sz="1800">
                <a:ea typeface="+mn-lt"/>
                <a:cs typeface="+mn-lt"/>
              </a:rPr>
              <a:t>Aggiungere un ulteriore garanzia alla filiera produttiva e alla “storia” del prodotto (processi produttivi, rete di distribuzione e tracciabilità in genere).</a:t>
            </a:r>
          </a:p>
          <a:p>
            <a:pPr marL="285750" indent="-285750">
              <a:buFont typeface="Arial"/>
              <a:buChar char="•"/>
            </a:pPr>
            <a:endParaRPr lang="it-IT" sz="1800"/>
          </a:p>
          <a:p>
            <a:pPr marL="285750" indent="-285750">
              <a:buFont typeface="Arial"/>
              <a:buChar char="•"/>
            </a:pPr>
            <a:r>
              <a:rPr lang="it-IT" sz="1800">
                <a:ea typeface="+mn-lt"/>
                <a:cs typeface="+mn-lt"/>
              </a:rPr>
              <a:t>Mitigazione efficace del rischio di compliance e dei controlli ufficiali per le filiere (soprattutto per quanto riguarda il regolamento DOP/IGP); </a:t>
            </a:r>
          </a:p>
          <a:p>
            <a:pPr marL="285750" indent="-285750">
              <a:buFont typeface="Arial"/>
              <a:buChar char="•"/>
            </a:pPr>
            <a:endParaRPr lang="it-IT" sz="1800">
              <a:ea typeface="+mn-lt"/>
              <a:cs typeface="+mn-lt"/>
            </a:endParaRPr>
          </a:p>
          <a:p>
            <a:pPr marL="285750" indent="-285750">
              <a:buFont typeface="Arial"/>
              <a:buChar char="•"/>
            </a:pPr>
            <a:r>
              <a:rPr lang="it-IT" sz="1800">
                <a:ea typeface="+mn-lt"/>
                <a:cs typeface="+mn-lt"/>
              </a:rPr>
              <a:t>“Smaterializzare” il prodotto e tramite lo strumento del token poterlo utilizzare in maniera innovativa per migliorare il proprio business. </a:t>
            </a:r>
            <a:endParaRPr lang="it-IT" sz="1800"/>
          </a:p>
          <a:p>
            <a:endParaRPr lang="it-IT"/>
          </a:p>
        </p:txBody>
      </p:sp>
      <p:pic>
        <p:nvPicPr>
          <p:cNvPr id="39" name="Segnaposto immagine 38">
            <a:extLst>
              <a:ext uri="{FF2B5EF4-FFF2-40B4-BE49-F238E27FC236}">
                <a16:creationId xmlns:a16="http://schemas.microsoft.com/office/drawing/2014/main" xmlns="" id="{D15B262E-3234-4E0C-A890-B69314333FD8}"/>
              </a:ext>
              <a:ext uri="{C183D7F6-B498-43B3-948B-1728B52AA6E4}">
                <adec:decorative xmlns:adec="http://schemas.microsoft.com/office/drawing/2017/decorative" xmlns="" val="1"/>
              </a:ext>
            </a:extLst>
          </p:cNvPr>
          <p:cNvPicPr>
            <a:picLocks noGrp="1" noChangeAspect="1"/>
          </p:cNvPicPr>
          <p:nvPr>
            <p:ph type="pic" sz="quarter" idx="21"/>
          </p:nvPr>
        </p:nvPicPr>
        <p:blipFill>
          <a:blip r:embed="rId4">
            <a:extLst>
              <a:ext uri="{96DAC541-7B7A-43D3-8B79-37D633B846F1}">
                <asvg:svgBlip xmlns:asvg="http://schemas.microsoft.com/office/drawing/2016/SVG/main" xmlns="" r:embed="rId5"/>
              </a:ext>
            </a:extLst>
          </a:blip>
          <a:srcRect l="853" r="853"/>
          <a:stretch>
            <a:fillRect/>
          </a:stretch>
        </p:blipFill>
        <p:spPr/>
      </p:pic>
      <p:sp>
        <p:nvSpPr>
          <p:cNvPr id="2" name="Segnaposto numero diapositiva 1">
            <a:extLst>
              <a:ext uri="{FF2B5EF4-FFF2-40B4-BE49-F238E27FC236}">
                <a16:creationId xmlns:a16="http://schemas.microsoft.com/office/drawing/2014/main" xmlns="" id="{7A6C6147-EB04-429F-9D41-52F18DE2322C}"/>
              </a:ext>
            </a:extLst>
          </p:cNvPr>
          <p:cNvSpPr>
            <a:spLocks noGrp="1"/>
          </p:cNvSpPr>
          <p:nvPr>
            <p:ph type="sldNum" sz="quarter" idx="4"/>
          </p:nvPr>
        </p:nvSpPr>
        <p:spPr/>
        <p:txBody>
          <a:bodyPr rtlCol="0"/>
          <a:lstStyle/>
          <a:p>
            <a:pPr rtl="0"/>
            <a:fld id="{4FAB73BC-B049-4115-A692-8D63A059BFB8}" type="slidenum">
              <a:rPr lang="it-IT" smtClean="0"/>
              <a:pPr rtl="0"/>
              <a:t>26</a:t>
            </a:fld>
            <a:endParaRPr lang="it-IT"/>
          </a:p>
        </p:txBody>
      </p:sp>
      <p:sp>
        <p:nvSpPr>
          <p:cNvPr id="32" name="Segnaposto testo 119">
            <a:extLst>
              <a:ext uri="{FF2B5EF4-FFF2-40B4-BE49-F238E27FC236}">
                <a16:creationId xmlns:a16="http://schemas.microsoft.com/office/drawing/2014/main" xmlns="" id="{D9043C6D-0761-489D-8401-7F976D80BA59}"/>
              </a:ext>
              <a:ext uri="{C183D7F6-B498-43B3-948B-1728B52AA6E4}">
                <adec:decorative xmlns:adec="http://schemas.microsoft.com/office/drawing/2017/decorative" xmlns=""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a:p>
        </p:txBody>
      </p:sp>
      <p:sp>
        <p:nvSpPr>
          <p:cNvPr id="40" name="Figura a mano libera: Forma 39">
            <a:extLst>
              <a:ext uri="{FF2B5EF4-FFF2-40B4-BE49-F238E27FC236}">
                <a16:creationId xmlns:a16="http://schemas.microsoft.com/office/drawing/2014/main" xmlns="" id="{CD5E95B5-674E-4A3A-A7C5-83CFC41142E0}"/>
              </a:ext>
              <a:ext uri="{C183D7F6-B498-43B3-948B-1728B52AA6E4}">
                <adec:decorative xmlns:adec="http://schemas.microsoft.com/office/drawing/2017/decorative" xmlns="" val="1"/>
              </a:ext>
            </a:extLst>
          </p:cNvPr>
          <p:cNvSpPr/>
          <p:nvPr/>
        </p:nvSpPr>
        <p:spPr>
          <a:xfrm>
            <a:off x="0" y="0"/>
            <a:ext cx="8329286" cy="457200"/>
          </a:xfrm>
          <a:custGeom>
            <a:avLst/>
            <a:gdLst>
              <a:gd name="connsiteX0" fmla="*/ 0 w 8329286"/>
              <a:gd name="connsiteY0" fmla="*/ 0 h 457200"/>
              <a:gd name="connsiteX1" fmla="*/ 8329286 w 8329286"/>
              <a:gd name="connsiteY1" fmla="*/ 0 h 457200"/>
              <a:gd name="connsiteX2" fmla="*/ 7982281 w 8329286"/>
              <a:gd name="connsiteY2" fmla="*/ 457200 h 457200"/>
              <a:gd name="connsiteX3" fmla="*/ 0 w 8329286"/>
              <a:gd name="connsiteY3" fmla="*/ 457200 h 457200"/>
            </a:gdLst>
            <a:ahLst/>
            <a:cxnLst>
              <a:cxn ang="0">
                <a:pos x="connsiteX0" y="connsiteY0"/>
              </a:cxn>
              <a:cxn ang="0">
                <a:pos x="connsiteX1" y="connsiteY1"/>
              </a:cxn>
              <a:cxn ang="0">
                <a:pos x="connsiteX2" y="connsiteY2"/>
              </a:cxn>
              <a:cxn ang="0">
                <a:pos x="connsiteX3" y="connsiteY3"/>
              </a:cxn>
            </a:cxnLst>
            <a:rect l="l" t="t" r="r" b="b"/>
            <a:pathLst>
              <a:path w="8329286" h="457200">
                <a:moveTo>
                  <a:pt x="0" y="0"/>
                </a:moveTo>
                <a:lnTo>
                  <a:pt x="8329286" y="0"/>
                </a:lnTo>
                <a:lnTo>
                  <a:pt x="7982281" y="457200"/>
                </a:lnTo>
                <a:lnTo>
                  <a:pt x="0" y="457200"/>
                </a:lnTo>
                <a:close/>
              </a:path>
            </a:pathLst>
          </a:cu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sp>
        <p:nvSpPr>
          <p:cNvPr id="4" name="CasellaDiTesto 3">
            <a:extLst>
              <a:ext uri="{FF2B5EF4-FFF2-40B4-BE49-F238E27FC236}">
                <a16:creationId xmlns:a16="http://schemas.microsoft.com/office/drawing/2014/main" xmlns="" id="{9EB038FC-EFE2-457F-9815-36B520FB9079}"/>
              </a:ext>
            </a:extLst>
          </p:cNvPr>
          <p:cNvSpPr txBox="1"/>
          <p:nvPr/>
        </p:nvSpPr>
        <p:spPr>
          <a:xfrm>
            <a:off x="1589088" y="4152900"/>
            <a:ext cx="474344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2400"/>
              <a:t>Lo strumento della blockchain, in realtà come quella descritta può apportare diversi vantaggi:</a:t>
            </a:r>
          </a:p>
        </p:txBody>
      </p:sp>
    </p:spTree>
    <p:extLst>
      <p:ext uri="{BB962C8B-B14F-4D97-AF65-F5344CB8AC3E}">
        <p14:creationId xmlns:p14="http://schemas.microsoft.com/office/powerpoint/2010/main" val="295620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xmlns="" id="{94C582A2-A406-4C9B-A3DA-BA4EECAB37AC}"/>
              </a:ext>
            </a:extLst>
          </p:cNvPr>
          <p:cNvSpPr>
            <a:spLocks noGrp="1"/>
          </p:cNvSpPr>
          <p:nvPr>
            <p:ph type="title"/>
          </p:nvPr>
        </p:nvSpPr>
        <p:spPr/>
        <p:txBody>
          <a:bodyPr rtlCol="0"/>
          <a:lstStyle/>
          <a:p>
            <a:pPr rtl="0"/>
            <a:r>
              <a:rPr lang="it-IT"/>
              <a:t>Il caso </a:t>
            </a:r>
            <a:r>
              <a:rPr lang="it-IT" err="1"/>
              <a:t>bioitalia</a:t>
            </a:r>
            <a:r>
              <a:rPr lang="it-IT"/>
              <a:t> </a:t>
            </a:r>
          </a:p>
        </p:txBody>
      </p:sp>
      <p:sp>
        <p:nvSpPr>
          <p:cNvPr id="13" name="Segnaposto contenuto 12">
            <a:extLst>
              <a:ext uri="{FF2B5EF4-FFF2-40B4-BE49-F238E27FC236}">
                <a16:creationId xmlns:a16="http://schemas.microsoft.com/office/drawing/2014/main" xmlns="" id="{556610ED-3E2D-4E6A-ABD0-150F203E6B46}"/>
              </a:ext>
            </a:extLst>
          </p:cNvPr>
          <p:cNvSpPr>
            <a:spLocks noGrp="1"/>
          </p:cNvSpPr>
          <p:nvPr>
            <p:ph sz="quarter" idx="13"/>
          </p:nvPr>
        </p:nvSpPr>
        <p:spPr/>
        <p:txBody>
          <a:bodyPr rtlCol="0"/>
          <a:lstStyle/>
          <a:p>
            <a:r>
              <a:rPr lang="it-IT"/>
              <a:t>Una blockchain Pubblica e </a:t>
            </a:r>
            <a:r>
              <a:rPr lang="it-IT" err="1"/>
              <a:t>Permissionless</a:t>
            </a:r>
          </a:p>
        </p:txBody>
      </p:sp>
      <p:sp>
        <p:nvSpPr>
          <p:cNvPr id="24" name="Segnaposto testo 23">
            <a:extLst>
              <a:ext uri="{FF2B5EF4-FFF2-40B4-BE49-F238E27FC236}">
                <a16:creationId xmlns:a16="http://schemas.microsoft.com/office/drawing/2014/main" xmlns="" id="{2BE63BA8-EAF4-4B88-8D23-BEF6AA60CC23}"/>
              </a:ext>
            </a:extLst>
          </p:cNvPr>
          <p:cNvSpPr>
            <a:spLocks noGrp="1"/>
          </p:cNvSpPr>
          <p:nvPr>
            <p:ph type="body" sz="quarter" idx="16"/>
          </p:nvPr>
        </p:nvSpPr>
        <p:spPr/>
        <p:txBody>
          <a:bodyPr rtlCol="0"/>
          <a:lstStyle/>
          <a:p>
            <a:r>
              <a:rPr lang="it-IT"/>
              <a:t>Quale tipologia di blockchain?</a:t>
            </a:r>
          </a:p>
        </p:txBody>
      </p:sp>
      <p:sp>
        <p:nvSpPr>
          <p:cNvPr id="23" name="Segnaposto contenuto 22">
            <a:extLst>
              <a:ext uri="{FF2B5EF4-FFF2-40B4-BE49-F238E27FC236}">
                <a16:creationId xmlns:a16="http://schemas.microsoft.com/office/drawing/2014/main" xmlns="" id="{2F8BDB9A-6E49-4052-924A-83FDD2B0A487}"/>
              </a:ext>
            </a:extLst>
          </p:cNvPr>
          <p:cNvSpPr>
            <a:spLocks noGrp="1"/>
          </p:cNvSpPr>
          <p:nvPr>
            <p:ph sz="quarter" idx="22"/>
          </p:nvPr>
        </p:nvSpPr>
        <p:spPr/>
        <p:txBody>
          <a:bodyPr rtlCol="0"/>
          <a:lstStyle/>
          <a:p>
            <a:r>
              <a:rPr lang="it-IT">
                <a:ea typeface="+mn-lt"/>
                <a:cs typeface="+mn-lt"/>
              </a:rPr>
              <a:t>Sì,  ci sarà bisogno di poter gestire un numero di transazioni elevato ad un basso costo</a:t>
            </a:r>
            <a:endParaRPr lang="it-IT"/>
          </a:p>
        </p:txBody>
      </p:sp>
      <p:sp>
        <p:nvSpPr>
          <p:cNvPr id="25" name="Segnaposto testo 24">
            <a:extLst>
              <a:ext uri="{FF2B5EF4-FFF2-40B4-BE49-F238E27FC236}">
                <a16:creationId xmlns:a16="http://schemas.microsoft.com/office/drawing/2014/main" xmlns="" id="{34818BA8-E954-4497-B8B9-B67D92F6032D}"/>
              </a:ext>
            </a:extLst>
          </p:cNvPr>
          <p:cNvSpPr>
            <a:spLocks noGrp="1"/>
          </p:cNvSpPr>
          <p:nvPr>
            <p:ph type="body" sz="quarter" idx="23"/>
          </p:nvPr>
        </p:nvSpPr>
        <p:spPr/>
        <p:txBody>
          <a:bodyPr rtlCol="0"/>
          <a:lstStyle/>
          <a:p>
            <a:r>
              <a:rPr lang="it-IT"/>
              <a:t>I dati che verranno registrati saranno molti?</a:t>
            </a:r>
          </a:p>
        </p:txBody>
      </p:sp>
      <p:pic>
        <p:nvPicPr>
          <p:cNvPr id="87" name="Segnaposto immagine 86">
            <a:extLst>
              <a:ext uri="{FF2B5EF4-FFF2-40B4-BE49-F238E27FC236}">
                <a16:creationId xmlns:a16="http://schemas.microsoft.com/office/drawing/2014/main" xmlns="" id="{BA712089-DDBF-4741-BA71-63A6F987EA72}"/>
              </a:ext>
              <a:ext uri="{C183D7F6-B498-43B3-948B-1728B52AA6E4}">
                <adec:decorative xmlns:adec="http://schemas.microsoft.com/office/drawing/2017/decorative" xmlns="" val="1"/>
              </a:ext>
            </a:extLst>
          </p:cNvPr>
          <p:cNvPicPr>
            <a:picLocks noGrp="1" noChangeAspect="1"/>
          </p:cNvPicPr>
          <p:nvPr>
            <p:ph type="pic" sz="quarter" idx="24"/>
          </p:nvPr>
        </p:nvPicPr>
        <p:blipFill rotWithShape="1">
          <a:blip r:embed="rId3">
            <a:extLst>
              <a:ext uri="{96DAC541-7B7A-43D3-8B79-37D633B846F1}">
                <asvg:svgBlip xmlns:asvg="http://schemas.microsoft.com/office/drawing/2016/SVG/main" xmlns="" r:embed="rId4"/>
              </a:ext>
            </a:extLst>
          </a:blip>
          <a:srcRect l="-24968" t="-26383" r="-24968" b="-26383"/>
          <a:stretch/>
        </p:blipFill>
        <p:spPr>
          <a:xfrm>
            <a:off x="4774508" y="3502811"/>
            <a:ext cx="1094116" cy="1113108"/>
          </a:xfrm>
        </p:spPr>
      </p:pic>
      <p:sp>
        <p:nvSpPr>
          <p:cNvPr id="3" name="Segnaposto numero diapositiva 2">
            <a:extLst>
              <a:ext uri="{FF2B5EF4-FFF2-40B4-BE49-F238E27FC236}">
                <a16:creationId xmlns:a16="http://schemas.microsoft.com/office/drawing/2014/main" xmlns="" id="{1B0F4F9B-7D29-4BED-87FB-3F3D1724712B}"/>
              </a:ext>
            </a:extLst>
          </p:cNvPr>
          <p:cNvSpPr>
            <a:spLocks noGrp="1"/>
          </p:cNvSpPr>
          <p:nvPr>
            <p:ph type="sldNum" sz="quarter" idx="4"/>
          </p:nvPr>
        </p:nvSpPr>
        <p:spPr/>
        <p:txBody>
          <a:bodyPr rtlCol="0"/>
          <a:lstStyle/>
          <a:p>
            <a:pPr rtl="0"/>
            <a:fld id="{4FAB73BC-B049-4115-A692-8D63A059BFB8}" type="slidenum">
              <a:rPr lang="it-IT" smtClean="0"/>
              <a:pPr rtl="0"/>
              <a:t>27</a:t>
            </a:fld>
            <a:endParaRPr lang="it-IT"/>
          </a:p>
        </p:txBody>
      </p:sp>
      <p:sp>
        <p:nvSpPr>
          <p:cNvPr id="34" name="Segnaposto contenuto 33">
            <a:extLst>
              <a:ext uri="{FF2B5EF4-FFF2-40B4-BE49-F238E27FC236}">
                <a16:creationId xmlns:a16="http://schemas.microsoft.com/office/drawing/2014/main" xmlns="" id="{38AA8C13-AFD3-4C46-AEA7-67BEBF73986D}"/>
              </a:ext>
            </a:extLst>
          </p:cNvPr>
          <p:cNvSpPr>
            <a:spLocks noGrp="1"/>
          </p:cNvSpPr>
          <p:nvPr>
            <p:ph sz="quarter" idx="25"/>
          </p:nvPr>
        </p:nvSpPr>
        <p:spPr/>
        <p:txBody>
          <a:bodyPr rtlCol="0"/>
          <a:lstStyle/>
          <a:p>
            <a:r>
              <a:rPr lang="it-IT"/>
              <a:t>Due progetti che rispecchiano queste caratteristiche:</a:t>
            </a:r>
          </a:p>
          <a:p>
            <a:r>
              <a:rPr lang="it-IT"/>
              <a:t>-</a:t>
            </a:r>
            <a:r>
              <a:rPr lang="it-IT" err="1"/>
              <a:t>Vechain</a:t>
            </a:r>
          </a:p>
          <a:p>
            <a:r>
              <a:rPr lang="it-IT"/>
              <a:t>-</a:t>
            </a:r>
            <a:r>
              <a:rPr lang="it-IT" err="1"/>
              <a:t>Quadrans</a:t>
            </a:r>
          </a:p>
        </p:txBody>
      </p:sp>
      <p:sp>
        <p:nvSpPr>
          <p:cNvPr id="4" name="Segnaposto testo 3">
            <a:extLst>
              <a:ext uri="{FF2B5EF4-FFF2-40B4-BE49-F238E27FC236}">
                <a16:creationId xmlns:a16="http://schemas.microsoft.com/office/drawing/2014/main" xmlns="" id="{B9105FAE-96F0-43A6-B386-AAE4E62C6E85}"/>
              </a:ext>
            </a:extLst>
          </p:cNvPr>
          <p:cNvSpPr>
            <a:spLocks noGrp="1"/>
          </p:cNvSpPr>
          <p:nvPr>
            <p:ph type="body" sz="quarter" idx="26"/>
          </p:nvPr>
        </p:nvSpPr>
        <p:spPr/>
        <p:txBody>
          <a:bodyPr rtlCol="0"/>
          <a:lstStyle/>
          <a:p>
            <a:pPr rtl="0"/>
            <a:r>
              <a:rPr lang="it-IT"/>
              <a:t>La nostra idea</a:t>
            </a:r>
          </a:p>
        </p:txBody>
      </p:sp>
      <p:pic>
        <p:nvPicPr>
          <p:cNvPr id="89" name="Segnaposto immagine 88">
            <a:extLst>
              <a:ext uri="{FF2B5EF4-FFF2-40B4-BE49-F238E27FC236}">
                <a16:creationId xmlns:a16="http://schemas.microsoft.com/office/drawing/2014/main" xmlns="" id="{C8671B21-B5F4-4BFE-A90B-A16041BB7F3D}"/>
              </a:ext>
              <a:ext uri="{C183D7F6-B498-43B3-948B-1728B52AA6E4}">
                <adec:decorative xmlns:adec="http://schemas.microsoft.com/office/drawing/2017/decorative" xmlns="" val="1"/>
              </a:ext>
            </a:extLst>
          </p:cNvPr>
          <p:cNvPicPr>
            <a:picLocks noGrp="1" noChangeAspect="1"/>
          </p:cNvPicPr>
          <p:nvPr>
            <p:ph type="pic" sz="quarter" idx="27"/>
          </p:nvPr>
        </p:nvPicPr>
        <p:blipFill rotWithShape="1">
          <a:blip r:embed="rId5">
            <a:extLst>
              <a:ext uri="{96DAC541-7B7A-43D3-8B79-37D633B846F1}">
                <asvg:svgBlip xmlns:asvg="http://schemas.microsoft.com/office/drawing/2016/SVG/main" xmlns="" r:embed="rId6"/>
              </a:ext>
            </a:extLst>
          </a:blip>
          <a:srcRect l="-18093" t="-19179" r="-18093" b="-19179"/>
          <a:stretch/>
        </p:blipFill>
        <p:spPr>
          <a:xfrm>
            <a:off x="3680392" y="5017901"/>
            <a:ext cx="1094116" cy="1113108"/>
          </a:xfrm>
        </p:spPr>
      </p:pic>
      <p:sp>
        <p:nvSpPr>
          <p:cNvPr id="29" name="Segnaposto testo 119">
            <a:extLst>
              <a:ext uri="{FF2B5EF4-FFF2-40B4-BE49-F238E27FC236}">
                <a16:creationId xmlns:a16="http://schemas.microsoft.com/office/drawing/2014/main" xmlns="" id="{4DE3975B-F441-486B-9317-C176CC96BC6F}"/>
              </a:ext>
              <a:ext uri="{C183D7F6-B498-43B3-948B-1728B52AA6E4}">
                <adec:decorative xmlns:adec="http://schemas.microsoft.com/office/drawing/2017/decorative" xmlns=""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a:p>
        </p:txBody>
      </p:sp>
      <p:cxnSp>
        <p:nvCxnSpPr>
          <p:cNvPr id="38" name="Connettore diritto 37">
            <a:extLst>
              <a:ext uri="{FF2B5EF4-FFF2-40B4-BE49-F238E27FC236}">
                <a16:creationId xmlns:a16="http://schemas.microsoft.com/office/drawing/2014/main" xmlns="" id="{66F01420-E00A-46BC-9AE5-EDE89E81F291}"/>
              </a:ext>
              <a:ext uri="{C183D7F6-B498-43B3-948B-1728B52AA6E4}">
                <adec:decorative xmlns:adec="http://schemas.microsoft.com/office/drawing/2017/decorative" xmlns="" val="1"/>
              </a:ext>
            </a:extLst>
          </p:cNvPr>
          <p:cNvCxnSpPr/>
          <p:nvPr/>
        </p:nvCxnSpPr>
        <p:spPr>
          <a:xfrm>
            <a:off x="548640" y="3263024"/>
            <a:ext cx="438912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Connettore diritto 39">
            <a:extLst>
              <a:ext uri="{FF2B5EF4-FFF2-40B4-BE49-F238E27FC236}">
                <a16:creationId xmlns:a16="http://schemas.microsoft.com/office/drawing/2014/main" xmlns="" id="{CD210877-354A-400E-B4FF-A1264FC8AB56}"/>
              </a:ext>
              <a:ext uri="{C183D7F6-B498-43B3-948B-1728B52AA6E4}">
                <adec:decorative xmlns:adec="http://schemas.microsoft.com/office/drawing/2017/decorative" xmlns="" val="1"/>
              </a:ext>
            </a:extLst>
          </p:cNvPr>
          <p:cNvCxnSpPr/>
          <p:nvPr/>
        </p:nvCxnSpPr>
        <p:spPr>
          <a:xfrm>
            <a:off x="548640" y="4803978"/>
            <a:ext cx="3200400" cy="0"/>
          </a:xfrm>
          <a:prstGeom prst="line">
            <a:avLst/>
          </a:prstGeom>
          <a:ln w="1905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1" name="Immagine 13" descr="Immagine che contiene edificio, materiale da costruzione, mattone, clipart&#10;&#10;Descrizione generata automaticamente">
            <a:extLst>
              <a:ext uri="{FF2B5EF4-FFF2-40B4-BE49-F238E27FC236}">
                <a16:creationId xmlns:a16="http://schemas.microsoft.com/office/drawing/2014/main" xmlns="" id="{1EFA116E-9230-43F8-A651-38080444CE93}"/>
              </a:ext>
            </a:extLst>
          </p:cNvPr>
          <p:cNvPicPr>
            <a:picLocks noGrp="1" noChangeAspect="1"/>
          </p:cNvPicPr>
          <p:nvPr>
            <p:ph type="pic" sz="quarter" idx="21"/>
          </p:nvPr>
        </p:nvPicPr>
        <p:blipFill rotWithShape="1">
          <a:blip r:embed="rId7"/>
          <a:srcRect l="4516" r="4516"/>
          <a:stretch/>
        </p:blipFill>
        <p:spPr>
          <a:xfrm>
            <a:off x="5855809" y="2078209"/>
            <a:ext cx="895350" cy="828675"/>
          </a:xfrm>
        </p:spPr>
      </p:pic>
    </p:spTree>
    <p:extLst>
      <p:ext uri="{BB962C8B-B14F-4D97-AF65-F5344CB8AC3E}">
        <p14:creationId xmlns:p14="http://schemas.microsoft.com/office/powerpoint/2010/main" val="22751756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D9EE23D0-16D7-4D1D-AB15-681A0BBB728A}"/>
              </a:ext>
            </a:extLst>
          </p:cNvPr>
          <p:cNvSpPr>
            <a:spLocks noGrp="1"/>
          </p:cNvSpPr>
          <p:nvPr>
            <p:ph type="title"/>
          </p:nvPr>
        </p:nvSpPr>
        <p:spPr>
          <a:xfrm>
            <a:off x="499479" y="490794"/>
            <a:ext cx="10805160" cy="677863"/>
          </a:xfrm>
        </p:spPr>
        <p:txBody>
          <a:bodyPr>
            <a:normAutofit fontScale="90000"/>
          </a:bodyPr>
          <a:lstStyle/>
          <a:p>
            <a:pPr algn="ctr"/>
            <a:r>
              <a:rPr lang="it-IT"/>
              <a:t>la blockchain </a:t>
            </a:r>
            <a:r>
              <a:rPr lang="it-IT" err="1"/>
              <a:t>vechain</a:t>
            </a:r>
          </a:p>
        </p:txBody>
      </p:sp>
      <p:sp>
        <p:nvSpPr>
          <p:cNvPr id="3" name="Segnaposto contenuto 2">
            <a:extLst>
              <a:ext uri="{FF2B5EF4-FFF2-40B4-BE49-F238E27FC236}">
                <a16:creationId xmlns:a16="http://schemas.microsoft.com/office/drawing/2014/main" xmlns="" id="{E79493C5-BF60-4612-9F06-178821B628DF}"/>
              </a:ext>
            </a:extLst>
          </p:cNvPr>
          <p:cNvSpPr>
            <a:spLocks noGrp="1"/>
          </p:cNvSpPr>
          <p:nvPr>
            <p:ph sz="quarter" idx="13"/>
          </p:nvPr>
        </p:nvSpPr>
        <p:spPr>
          <a:xfrm>
            <a:off x="548640" y="1094863"/>
            <a:ext cx="10853624" cy="5588550"/>
          </a:xfrm>
        </p:spPr>
        <p:txBody>
          <a:bodyPr vert="horz" lIns="91440" tIns="45720" rIns="91440" bIns="45720" rtlCol="0" anchor="t">
            <a:normAutofit fontScale="92500" lnSpcReduction="20000"/>
          </a:bodyPr>
          <a:lstStyle/>
          <a:p>
            <a:pPr marL="0" indent="0" algn="ctr">
              <a:buNone/>
            </a:pPr>
            <a:r>
              <a:rPr lang="it-IT" sz="1600">
                <a:ea typeface="+mn-lt"/>
                <a:cs typeface="+mn-lt"/>
              </a:rPr>
              <a:t>Uno dei progetti più interessanti e pertinenti riguardo il settore agroalimentare è </a:t>
            </a:r>
            <a:r>
              <a:rPr lang="it-IT" sz="1600" err="1">
                <a:ea typeface="+mn-lt"/>
                <a:cs typeface="+mn-lt"/>
              </a:rPr>
              <a:t>VeChain</a:t>
            </a:r>
            <a:r>
              <a:rPr lang="it-IT" sz="1600">
                <a:ea typeface="+mn-lt"/>
                <a:cs typeface="+mn-lt"/>
              </a:rPr>
              <a:t>.  </a:t>
            </a:r>
          </a:p>
          <a:p>
            <a:pPr marL="0" indent="0" algn="ctr">
              <a:buNone/>
            </a:pPr>
            <a:r>
              <a:rPr lang="it-IT" sz="1600" err="1">
                <a:ea typeface="+mn-lt"/>
                <a:cs typeface="+mn-lt"/>
              </a:rPr>
              <a:t>VeChain</a:t>
            </a:r>
            <a:r>
              <a:rPr lang="it-IT" sz="1600">
                <a:ea typeface="+mn-lt"/>
                <a:cs typeface="+mn-lt"/>
              </a:rPr>
              <a:t> è un progetto su blockchain che punta ad </a:t>
            </a:r>
            <a:r>
              <a:rPr lang="it-IT" sz="1600" b="1">
                <a:ea typeface="+mn-lt"/>
                <a:cs typeface="+mn-lt"/>
              </a:rPr>
              <a:t>offrire strumenti per il tracciamento della filiera</a:t>
            </a:r>
            <a:r>
              <a:rPr lang="it-IT" sz="1600">
                <a:ea typeface="+mn-lt"/>
                <a:cs typeface="+mn-lt"/>
              </a:rPr>
              <a:t> e dei propri prodotti.  Essa cerca di offrire a grandi imprese un’infrastruttura valida per il controllo delle proprie filiere, nonché per lo sviluppo di progetti su blockchain dal </a:t>
            </a:r>
            <a:r>
              <a:rPr lang="it-IT" sz="1600" b="1">
                <a:ea typeface="+mn-lt"/>
                <a:cs typeface="+mn-lt"/>
              </a:rPr>
              <a:t>costo valutabile prima dell’implementazione</a:t>
            </a:r>
            <a:r>
              <a:rPr lang="it-IT" sz="1600">
                <a:ea typeface="+mn-lt"/>
                <a:cs typeface="+mn-lt"/>
              </a:rPr>
              <a:t>. </a:t>
            </a:r>
            <a:endParaRPr lang="it-IT" sz="1600"/>
          </a:p>
          <a:p>
            <a:pPr marL="0" indent="0" algn="ctr">
              <a:buNone/>
            </a:pPr>
            <a:r>
              <a:rPr lang="it-IT" sz="1600">
                <a:ea typeface="+mn-lt"/>
                <a:cs typeface="+mn-lt"/>
              </a:rPr>
              <a:t>Il controllo può avvenire a diversi livelli e anche tramite hardware compatibile, cosa che ha permesso a </a:t>
            </a:r>
            <a:r>
              <a:rPr lang="it-IT" sz="1600" err="1">
                <a:ea typeface="+mn-lt"/>
                <a:cs typeface="+mn-lt"/>
              </a:rPr>
              <a:t>VeChain</a:t>
            </a:r>
            <a:r>
              <a:rPr lang="it-IT" sz="1600">
                <a:ea typeface="+mn-lt"/>
                <a:cs typeface="+mn-lt"/>
              </a:rPr>
              <a:t> di supportare già diverse industrie e con necessità altrettanto diverse tra loro.</a:t>
            </a:r>
            <a:endParaRPr lang="it-IT" sz="1600"/>
          </a:p>
          <a:p>
            <a:pPr marL="0" indent="0" algn="ctr">
              <a:buNone/>
            </a:pPr>
            <a:r>
              <a:rPr lang="it-IT" sz="1600">
                <a:ea typeface="+mn-lt"/>
                <a:cs typeface="+mn-lt"/>
              </a:rPr>
              <a:t>La particolarità più rilevante dell’intero progetto </a:t>
            </a:r>
            <a:r>
              <a:rPr lang="it-IT" sz="1600" err="1">
                <a:ea typeface="+mn-lt"/>
                <a:cs typeface="+mn-lt"/>
              </a:rPr>
              <a:t>VeChain</a:t>
            </a:r>
            <a:r>
              <a:rPr lang="it-IT" sz="1600">
                <a:ea typeface="+mn-lt"/>
                <a:cs typeface="+mn-lt"/>
              </a:rPr>
              <a:t> è </a:t>
            </a:r>
            <a:r>
              <a:rPr lang="it-IT" sz="1600" b="1">
                <a:ea typeface="+mn-lt"/>
                <a:cs typeface="+mn-lt"/>
              </a:rPr>
              <a:t>la possibile integrazione con hardware</a:t>
            </a:r>
            <a:r>
              <a:rPr lang="it-IT" sz="1600">
                <a:ea typeface="+mn-lt"/>
                <a:cs typeface="+mn-lt"/>
              </a:rPr>
              <a:t>, sempre</a:t>
            </a:r>
            <a:r>
              <a:rPr lang="it-IT" sz="1600" b="1">
                <a:ea typeface="+mn-lt"/>
                <a:cs typeface="+mn-lt"/>
              </a:rPr>
              <a:t> sviluppato dalla stessa società</a:t>
            </a:r>
            <a:r>
              <a:rPr lang="it-IT" sz="1600">
                <a:ea typeface="+mn-lt"/>
                <a:cs typeface="+mn-lt"/>
              </a:rPr>
              <a:t>. </a:t>
            </a:r>
          </a:p>
          <a:p>
            <a:pPr marL="0" indent="0" algn="ctr">
              <a:buNone/>
            </a:pPr>
            <a:r>
              <a:rPr lang="it-IT" sz="1600">
                <a:ea typeface="+mn-lt"/>
                <a:cs typeface="+mn-lt"/>
              </a:rPr>
              <a:t>Si parte da una </a:t>
            </a:r>
            <a:r>
              <a:rPr lang="it-IT" sz="1600" b="1">
                <a:ea typeface="+mn-lt"/>
                <a:cs typeface="+mn-lt"/>
              </a:rPr>
              <a:t>blockchain pubblica</a:t>
            </a:r>
            <a:r>
              <a:rPr lang="it-IT" sz="1600">
                <a:ea typeface="+mn-lt"/>
                <a:cs typeface="+mn-lt"/>
              </a:rPr>
              <a:t>, che ha come obiettivo quello dell’adozione di massa, con un focus specifico in termini di piccole, medie e grandi imprese. Il sistema di governance come quello implementato da </a:t>
            </a:r>
            <a:r>
              <a:rPr lang="it-IT" sz="1600" err="1">
                <a:ea typeface="+mn-lt"/>
                <a:cs typeface="+mn-lt"/>
              </a:rPr>
              <a:t>VeChain</a:t>
            </a:r>
            <a:r>
              <a:rPr lang="it-IT" sz="1600">
                <a:ea typeface="+mn-lt"/>
                <a:cs typeface="+mn-lt"/>
              </a:rPr>
              <a:t> si presta alle necessità delle aziende e delle applicazioni commerciali. La governance del progetto di </a:t>
            </a:r>
            <a:r>
              <a:rPr lang="it-IT" sz="1600" err="1">
                <a:ea typeface="+mn-lt"/>
                <a:cs typeface="+mn-lt"/>
              </a:rPr>
              <a:t>VeChain</a:t>
            </a:r>
            <a:r>
              <a:rPr lang="it-IT" sz="1600">
                <a:ea typeface="+mn-lt"/>
                <a:cs typeface="+mn-lt"/>
              </a:rPr>
              <a:t> punta inoltre ad offrire alle aziende un piano dei costi prevedibile. </a:t>
            </a:r>
            <a:endParaRPr lang="it-IT" sz="1600"/>
          </a:p>
          <a:p>
            <a:pPr marL="0" indent="0" algn="ctr">
              <a:buNone/>
            </a:pPr>
            <a:r>
              <a:rPr lang="it-IT" sz="1600">
                <a:ea typeface="+mn-lt"/>
                <a:cs typeface="+mn-lt"/>
              </a:rPr>
              <a:t>Il supporto degli smart </a:t>
            </a:r>
            <a:r>
              <a:rPr lang="it-IT" sz="1600" err="1">
                <a:ea typeface="+mn-lt"/>
                <a:cs typeface="+mn-lt"/>
              </a:rPr>
              <a:t>contract</a:t>
            </a:r>
            <a:r>
              <a:rPr lang="it-IT" sz="1600">
                <a:ea typeface="+mn-lt"/>
                <a:cs typeface="+mn-lt"/>
              </a:rPr>
              <a:t> esiste soprattutto in virtù dei possibili impieghi che si potranno fare di questa novità tecnologica in ambito </a:t>
            </a:r>
            <a:r>
              <a:rPr lang="it-IT" sz="1600" err="1">
                <a:ea typeface="+mn-lt"/>
                <a:cs typeface="+mn-lt"/>
              </a:rPr>
              <a:t>enterprise</a:t>
            </a:r>
            <a:r>
              <a:rPr lang="it-IT" sz="1600">
                <a:ea typeface="+mn-lt"/>
                <a:cs typeface="+mn-lt"/>
              </a:rPr>
              <a:t>.</a:t>
            </a:r>
            <a:endParaRPr lang="it-IT" sz="1600">
              <a:solidFill>
                <a:srgbClr val="00B0F0"/>
              </a:solidFill>
            </a:endParaRPr>
          </a:p>
          <a:p>
            <a:pPr algn="ctr">
              <a:buNone/>
            </a:pPr>
            <a:r>
              <a:rPr lang="it-IT" sz="1600" err="1">
                <a:ea typeface="+mn-lt"/>
                <a:cs typeface="+mn-lt"/>
              </a:rPr>
              <a:t>VeChain</a:t>
            </a:r>
            <a:r>
              <a:rPr lang="it-IT" sz="1600">
                <a:ea typeface="+mn-lt"/>
                <a:cs typeface="+mn-lt"/>
              </a:rPr>
              <a:t> funziona tramite un algoritmo di consenso particolare, basato sull’autorità dei nodi. La blockchain che viene offerta da </a:t>
            </a:r>
            <a:r>
              <a:rPr lang="it-IT" sz="1600" err="1">
                <a:ea typeface="+mn-lt"/>
                <a:cs typeface="+mn-lt"/>
              </a:rPr>
              <a:t>VeChain</a:t>
            </a:r>
            <a:r>
              <a:rPr lang="it-IT" sz="1600">
                <a:ea typeface="+mn-lt"/>
                <a:cs typeface="+mn-lt"/>
              </a:rPr>
              <a:t>, e della quale VET e VTHOR sono i token di riferimento, è prestante, offre transazioni a bassissimo costo e, cosa più importante, offre piene possibilità di sviluppo. </a:t>
            </a:r>
            <a:endParaRPr lang="it-IT" sz="1600"/>
          </a:p>
          <a:p>
            <a:pPr algn="ctr">
              <a:buNone/>
            </a:pPr>
            <a:r>
              <a:rPr lang="it-IT" sz="1600">
                <a:ea typeface="+mn-lt"/>
                <a:cs typeface="+mn-lt"/>
              </a:rPr>
              <a:t>Il sistema scelto da </a:t>
            </a:r>
            <a:r>
              <a:rPr lang="it-IT" sz="1600" err="1">
                <a:ea typeface="+mn-lt"/>
                <a:cs typeface="+mn-lt"/>
              </a:rPr>
              <a:t>VeChain</a:t>
            </a:r>
            <a:r>
              <a:rPr lang="it-IT" sz="1600">
                <a:ea typeface="+mn-lt"/>
                <a:cs typeface="+mn-lt"/>
              </a:rPr>
              <a:t> si chiama </a:t>
            </a:r>
            <a:r>
              <a:rPr lang="it-IT" sz="1600" err="1">
                <a:ea typeface="+mn-lt"/>
                <a:cs typeface="+mn-lt"/>
              </a:rPr>
              <a:t>Proof</a:t>
            </a:r>
            <a:r>
              <a:rPr lang="it-IT" sz="1600">
                <a:ea typeface="+mn-lt"/>
                <a:cs typeface="+mn-lt"/>
              </a:rPr>
              <a:t> of Authority, ed è un sistema che permette di verificare le transazioni grazie a dei </a:t>
            </a:r>
            <a:r>
              <a:rPr lang="it-IT" sz="1600" b="1" err="1">
                <a:ea typeface="+mn-lt"/>
                <a:cs typeface="+mn-lt"/>
              </a:rPr>
              <a:t>masternode</a:t>
            </a:r>
            <a:r>
              <a:rPr lang="it-IT" sz="1600" b="1">
                <a:ea typeface="+mn-lt"/>
                <a:cs typeface="+mn-lt"/>
              </a:rPr>
              <a:t>,</a:t>
            </a:r>
            <a:r>
              <a:rPr lang="it-IT" sz="1600">
                <a:ea typeface="+mn-lt"/>
                <a:cs typeface="+mn-lt"/>
              </a:rPr>
              <a:t> ovvero dei nodi che all’interno del network hanno uno status particolare. Per diventare </a:t>
            </a:r>
            <a:r>
              <a:rPr lang="it-IT" sz="1600" b="1" err="1">
                <a:ea typeface="+mn-lt"/>
                <a:cs typeface="+mn-lt"/>
              </a:rPr>
              <a:t>supernodi</a:t>
            </a:r>
            <a:r>
              <a:rPr lang="it-IT" sz="1600">
                <a:ea typeface="+mn-lt"/>
                <a:cs typeface="+mn-lt"/>
              </a:rPr>
              <a:t> all’interno di </a:t>
            </a:r>
            <a:r>
              <a:rPr lang="it-IT" sz="1600" err="1">
                <a:ea typeface="+mn-lt"/>
                <a:cs typeface="+mn-lt"/>
              </a:rPr>
              <a:t>VeChain</a:t>
            </a:r>
            <a:r>
              <a:rPr lang="it-IT" sz="1600">
                <a:ea typeface="+mn-lt"/>
                <a:cs typeface="+mn-lt"/>
              </a:rPr>
              <a:t> bisogna</a:t>
            </a:r>
            <a:r>
              <a:rPr lang="it-IT" sz="1600" b="1">
                <a:ea typeface="+mn-lt"/>
                <a:cs typeface="+mn-lt"/>
              </a:rPr>
              <a:t> bloccare una quantità importante di token</a:t>
            </a:r>
            <a:r>
              <a:rPr lang="it-IT" sz="1600">
                <a:ea typeface="+mn-lt"/>
                <a:cs typeface="+mn-lt"/>
              </a:rPr>
              <a:t> e soprattutto </a:t>
            </a:r>
            <a:r>
              <a:rPr lang="it-IT" sz="1600" b="1">
                <a:ea typeface="+mn-lt"/>
                <a:cs typeface="+mn-lt"/>
              </a:rPr>
              <a:t>verificare la propria identità</a:t>
            </a:r>
            <a:r>
              <a:rPr lang="it-IT" sz="1600">
                <a:ea typeface="+mn-lt"/>
                <a:cs typeface="+mn-lt"/>
              </a:rPr>
              <a:t>. Questo rende i </a:t>
            </a:r>
            <a:r>
              <a:rPr lang="it-IT" sz="1600" err="1">
                <a:ea typeface="+mn-lt"/>
                <a:cs typeface="+mn-lt"/>
              </a:rPr>
              <a:t>supernodi</a:t>
            </a:r>
            <a:r>
              <a:rPr lang="it-IT" sz="1600">
                <a:ea typeface="+mn-lt"/>
                <a:cs typeface="+mn-lt"/>
              </a:rPr>
              <a:t> particolarmente affidabili, anche se gioca a sfavore della decentralizzazione del sistema.</a:t>
            </a:r>
          </a:p>
          <a:p>
            <a:pPr algn="ctr">
              <a:buNone/>
            </a:pPr>
            <a:r>
              <a:rPr lang="it-IT" sz="1600">
                <a:ea typeface="+mn-lt"/>
                <a:cs typeface="+mn-lt"/>
              </a:rPr>
              <a:t>Dietro l’intero progetto c’è una fondazione che gestisce tanto lo sviluppo quanto i tentativi di espansione commerciale del progetto. Per il momento il modello di governance commerciale si è rivelato estremamente valido e ha permesso al progetto di stringere </a:t>
            </a:r>
            <a:r>
              <a:rPr lang="it-IT" sz="1600" b="1">
                <a:ea typeface="+mn-lt"/>
                <a:cs typeface="+mn-lt"/>
              </a:rPr>
              <a:t>collaborazioni importanti con gruppi quali LVHM, ma anche BMW, Renault, </a:t>
            </a:r>
            <a:r>
              <a:rPr lang="it-IT" sz="1600" b="1" err="1">
                <a:ea typeface="+mn-lt"/>
                <a:cs typeface="+mn-lt"/>
              </a:rPr>
              <a:t>DeCecco,PwC</a:t>
            </a:r>
            <a:r>
              <a:rPr lang="it-IT" sz="1600" b="1">
                <a:ea typeface="+mn-lt"/>
                <a:cs typeface="+mn-lt"/>
              </a:rPr>
              <a:t> e tanti altri.</a:t>
            </a:r>
            <a:r>
              <a:rPr lang="it-IT">
                <a:ea typeface="+mn-lt"/>
                <a:cs typeface="+mn-lt"/>
              </a:rPr>
              <a:t> </a:t>
            </a:r>
            <a:endParaRPr lang="it-IT"/>
          </a:p>
          <a:p>
            <a:pPr algn="ctr">
              <a:buNone/>
            </a:pPr>
            <a:endParaRPr lang="it-IT"/>
          </a:p>
          <a:p>
            <a:pPr marL="0" indent="0" algn="ctr">
              <a:buNone/>
            </a:pPr>
            <a:endParaRPr lang="it-IT" sz="1200"/>
          </a:p>
          <a:p>
            <a:pPr marL="0" indent="0" algn="ctr">
              <a:buNone/>
            </a:pPr>
            <a:endParaRPr lang="it-IT" sz="1200"/>
          </a:p>
        </p:txBody>
      </p:sp>
      <p:sp>
        <p:nvSpPr>
          <p:cNvPr id="5" name="Segnaposto numero diapositiva 4">
            <a:extLst>
              <a:ext uri="{FF2B5EF4-FFF2-40B4-BE49-F238E27FC236}">
                <a16:creationId xmlns:a16="http://schemas.microsoft.com/office/drawing/2014/main" xmlns="" id="{1A155002-9AE2-407F-9CE1-F68AEBF97253}"/>
              </a:ext>
            </a:extLst>
          </p:cNvPr>
          <p:cNvSpPr>
            <a:spLocks noGrp="1"/>
          </p:cNvSpPr>
          <p:nvPr>
            <p:ph type="sldNum" sz="quarter" idx="4"/>
          </p:nvPr>
        </p:nvSpPr>
        <p:spPr/>
        <p:txBody>
          <a:bodyPr/>
          <a:lstStyle/>
          <a:p>
            <a:pPr rtl="0"/>
            <a:fld id="{4FAB73BC-B049-4115-A692-8D63A059BFB8}" type="slidenum">
              <a:rPr lang="it-IT" noProof="0" smtClean="0"/>
              <a:pPr rtl="0"/>
              <a:t>28</a:t>
            </a:fld>
            <a:endParaRPr lang="it-IT" noProof="0"/>
          </a:p>
        </p:txBody>
      </p:sp>
      <p:pic>
        <p:nvPicPr>
          <p:cNvPr id="22" name="Immagine 22">
            <a:extLst>
              <a:ext uri="{FF2B5EF4-FFF2-40B4-BE49-F238E27FC236}">
                <a16:creationId xmlns:a16="http://schemas.microsoft.com/office/drawing/2014/main" xmlns="" id="{424A3820-9A38-446A-85CC-0E90FB36F6E9}"/>
              </a:ext>
            </a:extLst>
          </p:cNvPr>
          <p:cNvPicPr>
            <a:picLocks noGrp="1" noChangeAspect="1"/>
          </p:cNvPicPr>
          <p:nvPr>
            <p:ph type="pic" sz="quarter" idx="15"/>
          </p:nvPr>
        </p:nvPicPr>
        <p:blipFill rotWithShape="1">
          <a:blip r:embed="rId2"/>
          <a:srcRect t="37624" b="37624"/>
          <a:stretch/>
        </p:blipFill>
        <p:spPr/>
      </p:pic>
    </p:spTree>
    <p:extLst>
      <p:ext uri="{BB962C8B-B14F-4D97-AF65-F5344CB8AC3E}">
        <p14:creationId xmlns:p14="http://schemas.microsoft.com/office/powerpoint/2010/main" val="2287934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9E6D2AE6-5D1D-46DB-9A1F-6E9B8A8CBCA8}"/>
              </a:ext>
            </a:extLst>
          </p:cNvPr>
          <p:cNvSpPr>
            <a:spLocks noGrp="1"/>
          </p:cNvSpPr>
          <p:nvPr>
            <p:ph type="title"/>
          </p:nvPr>
        </p:nvSpPr>
        <p:spPr>
          <a:xfrm>
            <a:off x="548640" y="990600"/>
            <a:ext cx="10805160" cy="590550"/>
          </a:xfrm>
        </p:spPr>
        <p:txBody>
          <a:bodyPr>
            <a:normAutofit fontScale="90000"/>
          </a:bodyPr>
          <a:lstStyle/>
          <a:p>
            <a:r>
              <a:rPr lang="it-IT">
                <a:ea typeface="+mj-lt"/>
                <a:cs typeface="+mj-lt"/>
              </a:rPr>
              <a:t>Quali sono le principali caratteristiche del progetto?</a:t>
            </a:r>
            <a:endParaRPr lang="it-IT"/>
          </a:p>
          <a:p>
            <a:endParaRPr lang="it-IT"/>
          </a:p>
        </p:txBody>
      </p:sp>
      <p:sp>
        <p:nvSpPr>
          <p:cNvPr id="3" name="Segnaposto contenuto 2">
            <a:extLst>
              <a:ext uri="{FF2B5EF4-FFF2-40B4-BE49-F238E27FC236}">
                <a16:creationId xmlns:a16="http://schemas.microsoft.com/office/drawing/2014/main" xmlns="" id="{129EDF88-D875-4C3F-94DB-B71DE0AF72F0}"/>
              </a:ext>
            </a:extLst>
          </p:cNvPr>
          <p:cNvSpPr>
            <a:spLocks noGrp="1"/>
          </p:cNvSpPr>
          <p:nvPr>
            <p:ph sz="quarter" idx="13"/>
          </p:nvPr>
        </p:nvSpPr>
        <p:spPr>
          <a:xfrm>
            <a:off x="548640" y="1619250"/>
            <a:ext cx="10288693" cy="4724273"/>
          </a:xfrm>
        </p:spPr>
        <p:txBody>
          <a:bodyPr vert="horz" lIns="91440" tIns="45720" rIns="91440" bIns="45720" rtlCol="0" anchor="t">
            <a:normAutofit/>
          </a:bodyPr>
          <a:lstStyle/>
          <a:p>
            <a:pPr marL="0" indent="0">
              <a:buNone/>
            </a:pPr>
            <a:r>
              <a:rPr lang="it-IT" sz="1600">
                <a:ea typeface="+mn-lt"/>
                <a:cs typeface="+mn-lt"/>
              </a:rPr>
              <a:t>Ci sono diverse caratteristiche specifiche e aggiuntive che rendono </a:t>
            </a:r>
            <a:r>
              <a:rPr lang="it-IT" sz="1600" err="1">
                <a:ea typeface="+mn-lt"/>
                <a:cs typeface="+mn-lt"/>
              </a:rPr>
              <a:t>VeChain</a:t>
            </a:r>
            <a:r>
              <a:rPr lang="it-IT" sz="1600">
                <a:ea typeface="+mn-lt"/>
                <a:cs typeface="+mn-lt"/>
              </a:rPr>
              <a:t> un progetto pressoché unico nel panorama delle blockchain che sono utilizzate in ambito aziendale. Il passaggio a rete propria ha permesso di implementare funzionalità e gestioni economiche che sono molto interessanti per il settore business. </a:t>
            </a:r>
            <a:endParaRPr lang="it-IT" sz="1600"/>
          </a:p>
          <a:p>
            <a:r>
              <a:rPr lang="it-IT" sz="1600">
                <a:ea typeface="+mn-lt"/>
                <a:cs typeface="+mn-lt"/>
              </a:rPr>
              <a:t>I costi sono praticamente fissi: </a:t>
            </a:r>
          </a:p>
          <a:p>
            <a:pPr marL="0" indent="0">
              <a:buNone/>
            </a:pPr>
            <a:r>
              <a:rPr lang="it-IT" sz="1600">
                <a:ea typeface="+mn-lt"/>
                <a:cs typeface="+mn-lt"/>
              </a:rPr>
              <a:t>VET non è il token che viene utilizzato come gas per “pagare” le risorse che consumiamo all’interno di questa blockchain dobbiamo ricorrere infatti a VTHO, che è un token la cui massa monetaria viene gestita completamente dal sistema. Domanda e offerta possono essere così regolate al fine di mantenere i costi relativamente stabili per le aziende. Si possono creare così prospetti di costi per i progetti che le aziende portano su questa blockchain che sono credibili e che rispecchiano la realtà. Questa è una caratteristica che separa nettamente </a:t>
            </a:r>
            <a:r>
              <a:rPr lang="it-IT" sz="1600" err="1">
                <a:ea typeface="+mn-lt"/>
                <a:cs typeface="+mn-lt"/>
              </a:rPr>
              <a:t>VeChain</a:t>
            </a:r>
            <a:r>
              <a:rPr lang="it-IT" sz="1600">
                <a:ea typeface="+mn-lt"/>
                <a:cs typeface="+mn-lt"/>
              </a:rPr>
              <a:t> dagli altri progetti che supportano app decentralizzate. Sarebbe impossibile oggi, per progetti come </a:t>
            </a:r>
            <a:r>
              <a:rPr lang="it-IT" sz="1600" err="1">
                <a:ea typeface="+mn-lt"/>
                <a:cs typeface="+mn-lt"/>
              </a:rPr>
              <a:t>Ethereum</a:t>
            </a:r>
            <a:r>
              <a:rPr lang="it-IT" sz="1600">
                <a:ea typeface="+mn-lt"/>
                <a:cs typeface="+mn-lt"/>
              </a:rPr>
              <a:t>, garantire questa stabilità dei costi. </a:t>
            </a:r>
            <a:endParaRPr lang="it-IT" sz="1600"/>
          </a:p>
          <a:p>
            <a:pPr>
              <a:buFont typeface="Arial"/>
              <a:buChar char="•"/>
            </a:pPr>
            <a:r>
              <a:rPr lang="it-IT" sz="1600">
                <a:ea typeface="+mn-lt"/>
                <a:cs typeface="+mn-lt"/>
              </a:rPr>
              <a:t>Governance distribuita:</a:t>
            </a:r>
            <a:endParaRPr lang="it-IT" sz="1600"/>
          </a:p>
          <a:p>
            <a:pPr indent="0">
              <a:buNone/>
            </a:pPr>
            <a:r>
              <a:rPr lang="it-IT" sz="1600">
                <a:ea typeface="+mn-lt"/>
                <a:cs typeface="+mn-lt"/>
              </a:rPr>
              <a:t>Il sistema di governance è comunque legato agli utenti, che possono votare ricorrendo al token VET, un sistema questo che ricalca molto da vicino quanto viene fatto da altre blockchain. Il voto è limitato all’implementazione futura di altre funzionalità. Il potere, all’interno di questa blockchain, rimane saldamente nelle mani dell’algoritmo. Ci sono sicuramente dei progetti maggiormente orizzontali. Ma l’orizzontalità piena riteniamo che non sia stata mai nei desideri della fondazione che anima </a:t>
            </a:r>
            <a:r>
              <a:rPr lang="it-IT" sz="1600" err="1">
                <a:ea typeface="+mn-lt"/>
                <a:cs typeface="+mn-lt"/>
              </a:rPr>
              <a:t>VeChain</a:t>
            </a:r>
            <a:r>
              <a:rPr lang="it-IT" sz="1600">
                <a:ea typeface="+mn-lt"/>
                <a:cs typeface="+mn-lt"/>
              </a:rPr>
              <a:t>, che scegliendo progettualmente i </a:t>
            </a:r>
            <a:r>
              <a:rPr lang="it-IT" sz="1600" err="1">
                <a:ea typeface="+mn-lt"/>
                <a:cs typeface="+mn-lt"/>
              </a:rPr>
              <a:t>supernodi</a:t>
            </a:r>
            <a:r>
              <a:rPr lang="it-IT" sz="1600">
                <a:ea typeface="+mn-lt"/>
                <a:cs typeface="+mn-lt"/>
              </a:rPr>
              <a:t>, ha deciso di prendere una strada ben precisa. </a:t>
            </a:r>
            <a:endParaRPr lang="it-IT" sz="1600"/>
          </a:p>
          <a:p>
            <a:pPr indent="0">
              <a:buNone/>
            </a:pPr>
            <a:endParaRPr lang="it-IT" sz="1200"/>
          </a:p>
          <a:p>
            <a:pPr marL="0" indent="0">
              <a:buNone/>
            </a:pPr>
            <a:endParaRPr lang="it-IT" sz="1200"/>
          </a:p>
          <a:p>
            <a:endParaRPr lang="it-IT"/>
          </a:p>
        </p:txBody>
      </p:sp>
      <p:pic>
        <p:nvPicPr>
          <p:cNvPr id="6" name="Immagine 6">
            <a:extLst>
              <a:ext uri="{FF2B5EF4-FFF2-40B4-BE49-F238E27FC236}">
                <a16:creationId xmlns:a16="http://schemas.microsoft.com/office/drawing/2014/main" xmlns="" id="{BAC10392-69F4-4B9A-BBD0-DE96ABB9CD3D}"/>
              </a:ext>
            </a:extLst>
          </p:cNvPr>
          <p:cNvPicPr>
            <a:picLocks noGrp="1" noChangeAspect="1"/>
          </p:cNvPicPr>
          <p:nvPr>
            <p:ph type="pic" sz="quarter" idx="15"/>
          </p:nvPr>
        </p:nvPicPr>
        <p:blipFill rotWithShape="1">
          <a:blip r:embed="rId2"/>
          <a:srcRect t="37624" b="37624"/>
          <a:stretch/>
        </p:blipFill>
        <p:spPr/>
      </p:pic>
      <p:sp>
        <p:nvSpPr>
          <p:cNvPr id="5" name="Segnaposto numero diapositiva 4">
            <a:extLst>
              <a:ext uri="{FF2B5EF4-FFF2-40B4-BE49-F238E27FC236}">
                <a16:creationId xmlns:a16="http://schemas.microsoft.com/office/drawing/2014/main" xmlns="" id="{04C6BAB5-641B-41D8-A4DB-662D641891D6}"/>
              </a:ext>
            </a:extLst>
          </p:cNvPr>
          <p:cNvSpPr>
            <a:spLocks noGrp="1"/>
          </p:cNvSpPr>
          <p:nvPr>
            <p:ph type="sldNum" sz="quarter" idx="4"/>
          </p:nvPr>
        </p:nvSpPr>
        <p:spPr/>
        <p:txBody>
          <a:bodyPr/>
          <a:lstStyle/>
          <a:p>
            <a:pPr rtl="0"/>
            <a:fld id="{4FAB73BC-B049-4115-A692-8D63A059BFB8}" type="slidenum">
              <a:rPr lang="it-IT" noProof="0" smtClean="0"/>
              <a:pPr rtl="0"/>
              <a:t>29</a:t>
            </a:fld>
            <a:endParaRPr lang="it-IT" noProof="0"/>
          </a:p>
        </p:txBody>
      </p:sp>
    </p:spTree>
    <p:extLst>
      <p:ext uri="{BB962C8B-B14F-4D97-AF65-F5344CB8AC3E}">
        <p14:creationId xmlns:p14="http://schemas.microsoft.com/office/powerpoint/2010/main" val="28261276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0BDFD743-7B87-40AA-9103-FCF4FB1FFF57}"/>
              </a:ext>
            </a:extLst>
          </p:cNvPr>
          <p:cNvSpPr/>
          <p:nvPr/>
        </p:nvSpPr>
        <p:spPr>
          <a:xfrm>
            <a:off x="8060871" y="6183084"/>
            <a:ext cx="3191327" cy="370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997B2F0A-AD77-4AA8-88D8-D4DEE54025D9}"/>
              </a:ext>
            </a:extLst>
          </p:cNvPr>
          <p:cNvSpPr>
            <a:spLocks noGrp="1"/>
          </p:cNvSpPr>
          <p:nvPr>
            <p:ph type="ctrTitle"/>
          </p:nvPr>
        </p:nvSpPr>
        <p:spPr>
          <a:xfrm>
            <a:off x="84000" y="3643080"/>
            <a:ext cx="6012000" cy="1297012"/>
          </a:xfrm>
        </p:spPr>
        <p:txBody>
          <a:bodyPr/>
          <a:lstStyle/>
          <a:p>
            <a:r>
              <a:rPr lang="it-IT" sz="4400"/>
              <a:t>Trasparenza</a:t>
            </a:r>
          </a:p>
        </p:txBody>
      </p:sp>
      <p:sp>
        <p:nvSpPr>
          <p:cNvPr id="3" name="Sottotitolo 2">
            <a:extLst>
              <a:ext uri="{FF2B5EF4-FFF2-40B4-BE49-F238E27FC236}">
                <a16:creationId xmlns:a16="http://schemas.microsoft.com/office/drawing/2014/main" xmlns="" id="{A475DCC0-B0DF-4746-9FCD-B8C400A0499B}"/>
              </a:ext>
            </a:extLst>
          </p:cNvPr>
          <p:cNvSpPr>
            <a:spLocks noGrp="1"/>
          </p:cNvSpPr>
          <p:nvPr>
            <p:ph type="subTitle" idx="1"/>
          </p:nvPr>
        </p:nvSpPr>
        <p:spPr/>
        <p:txBody>
          <a:bodyPr vert="horz" lIns="288000" tIns="144000" rIns="432000" bIns="0" rtlCol="0" anchor="t">
            <a:noAutofit/>
          </a:bodyPr>
          <a:lstStyle/>
          <a:p>
            <a:r>
              <a:rPr lang="it-IT">
                <a:cs typeface="Calibri Light"/>
              </a:rPr>
              <a:t>Sostenibilità Ambientale</a:t>
            </a:r>
          </a:p>
          <a:p>
            <a:r>
              <a:rPr lang="it-IT">
                <a:cs typeface="Calibri Light"/>
              </a:rPr>
              <a:t>Sprechi Alimentari</a:t>
            </a:r>
          </a:p>
        </p:txBody>
      </p:sp>
      <p:sp>
        <p:nvSpPr>
          <p:cNvPr id="4" name="Segnaposto numero diapositiva 3">
            <a:extLst>
              <a:ext uri="{FF2B5EF4-FFF2-40B4-BE49-F238E27FC236}">
                <a16:creationId xmlns:a16="http://schemas.microsoft.com/office/drawing/2014/main" xmlns="" id="{0926261F-8D38-4D75-BE49-B92901EF7E20}"/>
              </a:ext>
            </a:extLst>
          </p:cNvPr>
          <p:cNvSpPr>
            <a:spLocks noGrp="1"/>
          </p:cNvSpPr>
          <p:nvPr>
            <p:ph type="sldNum" sz="quarter" idx="14"/>
          </p:nvPr>
        </p:nvSpPr>
        <p:spPr/>
        <p:txBody>
          <a:bodyPr/>
          <a:lstStyle/>
          <a:p>
            <a:pPr rtl="0"/>
            <a:fld id="{19B51A1E-902D-48AF-9020-955120F399B6}" type="slidenum">
              <a:rPr lang="it-IT" smtClean="0"/>
              <a:pPr rtl="0"/>
              <a:t>3</a:t>
            </a:fld>
            <a:endParaRPr lang="it-IT"/>
          </a:p>
        </p:txBody>
      </p:sp>
      <p:sp>
        <p:nvSpPr>
          <p:cNvPr id="6" name="Segnaposto contenuto 5">
            <a:extLst>
              <a:ext uri="{FF2B5EF4-FFF2-40B4-BE49-F238E27FC236}">
                <a16:creationId xmlns:a16="http://schemas.microsoft.com/office/drawing/2014/main" xmlns="" id="{700D92F5-DF4B-4DE0-8543-5A5E5B240167}"/>
              </a:ext>
            </a:extLst>
          </p:cNvPr>
          <p:cNvSpPr>
            <a:spLocks noGrp="1"/>
          </p:cNvSpPr>
          <p:nvPr>
            <p:ph idx="15"/>
          </p:nvPr>
        </p:nvSpPr>
        <p:spPr>
          <a:xfrm>
            <a:off x="6411748" y="2334414"/>
            <a:ext cx="5307700" cy="4680000"/>
          </a:xfrm>
        </p:spPr>
        <p:txBody>
          <a:bodyPr/>
          <a:lstStyle/>
          <a:p>
            <a:pPr marL="0" indent="0">
              <a:buNone/>
            </a:pPr>
            <a:r>
              <a:rPr lang="it-IT" sz="2000">
                <a:ea typeface="+mn-lt"/>
                <a:cs typeface="+mn-lt"/>
              </a:rPr>
              <a:t>L’introduzione della tracciabilità e la trasparenza delle informazioni su un dato prodotto della filiera, attraverso i sistemi digitali, è molto importante. Perché soddisfa l'esigenza tipica del consumatore moderno, ovvero la </a:t>
            </a:r>
            <a:r>
              <a:rPr lang="it-IT" sz="2000" b="1">
                <a:ea typeface="+mn-lt"/>
                <a:cs typeface="+mn-lt"/>
              </a:rPr>
              <a:t>domanda sempre crescente</a:t>
            </a:r>
            <a:r>
              <a:rPr lang="it-IT" sz="2000">
                <a:ea typeface="+mn-lt"/>
                <a:cs typeface="+mn-lt"/>
              </a:rPr>
              <a:t> riguardante la </a:t>
            </a:r>
            <a:r>
              <a:rPr lang="it-IT" sz="2000" b="1">
                <a:ea typeface="+mn-lt"/>
                <a:cs typeface="+mn-lt"/>
              </a:rPr>
              <a:t>sostenibilità ambientale</a:t>
            </a:r>
            <a:r>
              <a:rPr lang="it-IT" sz="2000">
                <a:ea typeface="+mn-lt"/>
                <a:cs typeface="+mn-lt"/>
              </a:rPr>
              <a:t>, favorendo anche </a:t>
            </a:r>
            <a:r>
              <a:rPr lang="it-IT" sz="2000" b="1">
                <a:ea typeface="+mn-lt"/>
                <a:cs typeface="+mn-lt"/>
              </a:rPr>
              <a:t>riduzioni di sprechi alimentari</a:t>
            </a:r>
            <a:r>
              <a:rPr lang="it-IT" sz="2000">
                <a:ea typeface="+mn-lt"/>
                <a:cs typeface="+mn-lt"/>
              </a:rPr>
              <a:t>.</a:t>
            </a:r>
            <a:endParaRPr lang="it-IT" sz="2000">
              <a:cs typeface="Calibri Light"/>
            </a:endParaRPr>
          </a:p>
          <a:p>
            <a:pPr marL="0" indent="0">
              <a:buNone/>
            </a:pPr>
            <a:r>
              <a:rPr lang="it-IT" sz="2000">
                <a:ea typeface="+mn-lt"/>
                <a:cs typeface="+mn-lt"/>
              </a:rPr>
              <a:t>Non bisogna dimenticare l'ambiente molto concorrenziale e la costante crescita di offerta di beni sostituti. Proprio per questo motivo offrire un grado elevato di </a:t>
            </a:r>
            <a:r>
              <a:rPr lang="it-IT" sz="2000" b="1">
                <a:ea typeface="+mn-lt"/>
                <a:cs typeface="+mn-lt"/>
              </a:rPr>
              <a:t>trasparenza</a:t>
            </a:r>
            <a:r>
              <a:rPr lang="it-IT" sz="2000">
                <a:ea typeface="+mn-lt"/>
                <a:cs typeface="+mn-lt"/>
              </a:rPr>
              <a:t> può giocare da </a:t>
            </a:r>
            <a:r>
              <a:rPr lang="it-IT" sz="2000" b="1">
                <a:ea typeface="+mn-lt"/>
                <a:cs typeface="+mn-lt"/>
              </a:rPr>
              <a:t>discriminante per veicolare la domanda </a:t>
            </a:r>
            <a:r>
              <a:rPr lang="it-IT" sz="2000">
                <a:ea typeface="+mn-lt"/>
                <a:cs typeface="+mn-lt"/>
              </a:rPr>
              <a:t>su un bene piuttosto che su un altro.</a:t>
            </a:r>
            <a:endParaRPr lang="it-IT" sz="2000">
              <a:cs typeface="Calibri Light"/>
            </a:endParaRPr>
          </a:p>
          <a:p>
            <a:pPr marL="0" indent="0">
              <a:buNone/>
            </a:pPr>
            <a:endParaRPr lang="it-IT">
              <a:cs typeface="Calibri Light"/>
            </a:endParaRPr>
          </a:p>
          <a:p>
            <a:pPr marL="0" indent="0">
              <a:buNone/>
            </a:pPr>
            <a:endParaRPr lang="it-IT">
              <a:cs typeface="Calibri Light"/>
            </a:endParaRPr>
          </a:p>
          <a:p>
            <a:pPr marL="0" indent="0">
              <a:buNone/>
            </a:pPr>
            <a:endParaRPr lang="it-IT">
              <a:cs typeface="Calibri Light"/>
            </a:endParaRPr>
          </a:p>
          <a:p>
            <a:pPr marL="0" indent="0">
              <a:buNone/>
            </a:pPr>
            <a:endParaRPr lang="it-IT">
              <a:cs typeface="Calibri Light"/>
            </a:endParaRPr>
          </a:p>
        </p:txBody>
      </p:sp>
      <p:pic>
        <p:nvPicPr>
          <p:cNvPr id="7" name="Immagine 7" descr="Immagine che contiene goccia di rugiada&#10;&#10;Descrizione generata automaticamente">
            <a:extLst>
              <a:ext uri="{FF2B5EF4-FFF2-40B4-BE49-F238E27FC236}">
                <a16:creationId xmlns:a16="http://schemas.microsoft.com/office/drawing/2014/main" xmlns="" id="{A2EC33CD-879E-4826-BBF8-078028321DDD}"/>
              </a:ext>
            </a:extLst>
          </p:cNvPr>
          <p:cNvPicPr>
            <a:picLocks noChangeAspect="1"/>
          </p:cNvPicPr>
          <p:nvPr/>
        </p:nvPicPr>
        <p:blipFill>
          <a:blip r:embed="rId2"/>
          <a:stretch>
            <a:fillRect/>
          </a:stretch>
        </p:blipFill>
        <p:spPr>
          <a:xfrm>
            <a:off x="139909" y="298380"/>
            <a:ext cx="5953592" cy="3400617"/>
          </a:xfrm>
          <a:prstGeom prst="rect">
            <a:avLst/>
          </a:prstGeom>
        </p:spPr>
      </p:pic>
    </p:spTree>
    <p:extLst>
      <p:ext uri="{BB962C8B-B14F-4D97-AF65-F5344CB8AC3E}">
        <p14:creationId xmlns:p14="http://schemas.microsoft.com/office/powerpoint/2010/main" val="15098411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8C9704A7-C01F-41B5-9EC8-A019DAC324ED}"/>
              </a:ext>
            </a:extLst>
          </p:cNvPr>
          <p:cNvSpPr>
            <a:spLocks noGrp="1"/>
          </p:cNvSpPr>
          <p:nvPr>
            <p:ph type="title"/>
          </p:nvPr>
        </p:nvSpPr>
        <p:spPr>
          <a:xfrm>
            <a:off x="158569" y="473529"/>
            <a:ext cx="10805160" cy="707886"/>
          </a:xfrm>
        </p:spPr>
        <p:txBody>
          <a:bodyPr/>
          <a:lstStyle/>
          <a:p>
            <a:r>
              <a:rPr lang="it-IT"/>
              <a:t>La blockchain </a:t>
            </a:r>
            <a:r>
              <a:rPr lang="it-IT" err="1"/>
              <a:t>quadrans</a:t>
            </a:r>
          </a:p>
        </p:txBody>
      </p:sp>
      <p:sp>
        <p:nvSpPr>
          <p:cNvPr id="3" name="Segnaposto numero diapositiva 2">
            <a:extLst>
              <a:ext uri="{FF2B5EF4-FFF2-40B4-BE49-F238E27FC236}">
                <a16:creationId xmlns:a16="http://schemas.microsoft.com/office/drawing/2014/main" xmlns="" id="{72127638-DF6F-4847-83FE-F669C0E4206B}"/>
              </a:ext>
            </a:extLst>
          </p:cNvPr>
          <p:cNvSpPr>
            <a:spLocks noGrp="1"/>
          </p:cNvSpPr>
          <p:nvPr>
            <p:ph type="sldNum" sz="quarter" idx="4"/>
          </p:nvPr>
        </p:nvSpPr>
        <p:spPr/>
        <p:txBody>
          <a:bodyPr/>
          <a:lstStyle/>
          <a:p>
            <a:pPr rtl="0"/>
            <a:fld id="{4FAB73BC-B049-4115-A692-8D63A059BFB8}" type="slidenum">
              <a:rPr lang="it-IT" noProof="0" smtClean="0"/>
              <a:pPr rtl="0"/>
              <a:t>30</a:t>
            </a:fld>
            <a:endParaRPr lang="it-IT" noProof="0"/>
          </a:p>
        </p:txBody>
      </p:sp>
      <p:sp>
        <p:nvSpPr>
          <p:cNvPr id="4" name="CasellaDiTesto 3">
            <a:extLst>
              <a:ext uri="{FF2B5EF4-FFF2-40B4-BE49-F238E27FC236}">
                <a16:creationId xmlns:a16="http://schemas.microsoft.com/office/drawing/2014/main" xmlns="" id="{C252A96F-6983-48E9-8BEC-9E8511AA0FB6}"/>
              </a:ext>
            </a:extLst>
          </p:cNvPr>
          <p:cNvSpPr txBox="1"/>
          <p:nvPr/>
        </p:nvSpPr>
        <p:spPr>
          <a:xfrm>
            <a:off x="161471" y="1177470"/>
            <a:ext cx="11923483"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a:ea typeface="+mn-lt"/>
                <a:cs typeface="+mn-lt"/>
              </a:rPr>
              <a:t>Caratteristiche e aspetti generali</a:t>
            </a:r>
          </a:p>
          <a:p>
            <a:endParaRPr lang="it-IT" sz="1600">
              <a:ea typeface="+mn-lt"/>
              <a:cs typeface="+mn-lt"/>
            </a:endParaRPr>
          </a:p>
          <a:p>
            <a:r>
              <a:rPr lang="it-IT" sz="1600">
                <a:ea typeface="+mn-lt"/>
                <a:cs typeface="+mn-lt"/>
              </a:rPr>
              <a:t>La blockchain di </a:t>
            </a:r>
            <a:r>
              <a:rPr lang="it-IT" sz="1600" err="1">
                <a:ea typeface="+mn-lt"/>
                <a:cs typeface="+mn-lt"/>
              </a:rPr>
              <a:t>Quadrans</a:t>
            </a:r>
            <a:r>
              <a:rPr lang="it-IT" sz="1600">
                <a:ea typeface="+mn-lt"/>
                <a:cs typeface="+mn-lt"/>
              </a:rPr>
              <a:t> </a:t>
            </a:r>
            <a:r>
              <a:rPr lang="it-IT" sz="1600" b="1">
                <a:ea typeface="+mn-lt"/>
                <a:cs typeface="+mn-lt"/>
              </a:rPr>
              <a:t>è pubblica ed è open source, si adatta quindi a un uso diffuso e generale</a:t>
            </a:r>
            <a:r>
              <a:rPr lang="it-IT" sz="1600">
                <a:ea typeface="+mn-lt"/>
                <a:cs typeface="+mn-lt"/>
              </a:rPr>
              <a:t>.</a:t>
            </a:r>
            <a:br>
              <a:rPr lang="it-IT" sz="1600">
                <a:ea typeface="+mn-lt"/>
                <a:cs typeface="+mn-lt"/>
              </a:rPr>
            </a:br>
            <a:r>
              <a:rPr lang="it-IT" sz="1600">
                <a:ea typeface="+mn-lt"/>
                <a:cs typeface="+mn-lt"/>
              </a:rPr>
              <a:t/>
            </a:r>
            <a:br>
              <a:rPr lang="it-IT" sz="1600">
                <a:ea typeface="+mn-lt"/>
                <a:cs typeface="+mn-lt"/>
              </a:rPr>
            </a:br>
            <a:r>
              <a:rPr lang="it-IT" sz="1600" err="1">
                <a:ea typeface="+mn-lt"/>
                <a:cs typeface="+mn-lt"/>
              </a:rPr>
              <a:t>Quadrans</a:t>
            </a:r>
            <a:r>
              <a:rPr lang="it-IT" sz="1600">
                <a:ea typeface="+mn-lt"/>
                <a:cs typeface="+mn-lt"/>
              </a:rPr>
              <a:t> è stata progettata con l’intenzione di risolvere alcune criticità in generale legate alle piattaforme blockchain, in cui abbiamo un problema di una </a:t>
            </a:r>
            <a:r>
              <a:rPr lang="it-IT" sz="1600" err="1">
                <a:ea typeface="+mn-lt"/>
                <a:cs typeface="+mn-lt"/>
              </a:rPr>
              <a:t>crypto</a:t>
            </a:r>
            <a:r>
              <a:rPr lang="it-IT" sz="1600">
                <a:ea typeface="+mn-lt"/>
                <a:cs typeface="+mn-lt"/>
              </a:rPr>
              <a:t>-valuta che ha una doppia valenza: da una parte è usata per comprare le risorse computazionali della piattaforma stessa, e dall’altra rappresenta un valore che può diventare speculativo, ne consegue che vi è il rischio che il costo delle risorse computazionali salga in modo vertiginoso, e quindi diventi di fatto non più utilizzabile in termini di convenienza economica.   </a:t>
            </a:r>
            <a:endParaRPr lang="it-IT" sz="1600"/>
          </a:p>
          <a:p>
            <a:r>
              <a:rPr lang="it-IT" sz="1600">
                <a:ea typeface="+mn-lt"/>
                <a:cs typeface="+mn-lt"/>
              </a:rPr>
              <a:t>Con </a:t>
            </a:r>
            <a:r>
              <a:rPr lang="it-IT" sz="1600" err="1">
                <a:ea typeface="+mn-lt"/>
                <a:cs typeface="+mn-lt"/>
              </a:rPr>
              <a:t>Quadrans</a:t>
            </a:r>
            <a:r>
              <a:rPr lang="it-IT" sz="1600">
                <a:ea typeface="+mn-lt"/>
                <a:cs typeface="+mn-lt"/>
              </a:rPr>
              <a:t>, invece, abbiamo </a:t>
            </a:r>
            <a:r>
              <a:rPr lang="it-IT" sz="1600" b="1">
                <a:ea typeface="+mn-lt"/>
                <a:cs typeface="+mn-lt"/>
              </a:rPr>
              <a:t>due valute separate:</a:t>
            </a:r>
            <a:r>
              <a:rPr lang="it-IT" sz="1600">
                <a:ea typeface="+mn-lt"/>
                <a:cs typeface="+mn-lt"/>
              </a:rPr>
              <a:t> i Coin che servono per pagare le risorse computazionali e sono creati tramite il mining con velocità sempre maggiore affinché non valga la pena accumularli e quindi sono immuni dalla speculazione, e i Token, che rappresentano la </a:t>
            </a:r>
            <a:r>
              <a:rPr lang="it-IT" sz="1600" err="1">
                <a:ea typeface="+mn-lt"/>
                <a:cs typeface="+mn-lt"/>
              </a:rPr>
              <a:t>tokenizzazione</a:t>
            </a:r>
            <a:r>
              <a:rPr lang="it-IT" sz="1600">
                <a:ea typeface="+mn-lt"/>
                <a:cs typeface="+mn-lt"/>
              </a:rPr>
              <a:t> vera e propria e quindi fanno crescere il valore della blockchain.  </a:t>
            </a:r>
            <a:br>
              <a:rPr lang="it-IT" sz="1600">
                <a:ea typeface="+mn-lt"/>
                <a:cs typeface="+mn-lt"/>
              </a:rPr>
            </a:br>
            <a:r>
              <a:rPr lang="it-IT" sz="1600">
                <a:ea typeface="+mn-lt"/>
                <a:cs typeface="+mn-lt"/>
              </a:rPr>
              <a:t>I Token esistono in quantità fissa e quindi possono solo essere scambiati tra chi desidera venderli e chi desidera comprarli, e non generati come i Coin.   </a:t>
            </a:r>
            <a:endParaRPr lang="it-IT" sz="1600"/>
          </a:p>
          <a:p>
            <a:r>
              <a:rPr lang="it-IT" sz="1600">
                <a:ea typeface="+mn-lt"/>
                <a:cs typeface="+mn-lt"/>
              </a:rPr>
              <a:t>I Coin sono quindi indipendenti dai Token e alimentano il lavoro di tre tipologie di soggetti: i </a:t>
            </a:r>
            <a:r>
              <a:rPr lang="it-IT" sz="1600" err="1">
                <a:ea typeface="+mn-lt"/>
                <a:cs typeface="+mn-lt"/>
              </a:rPr>
              <a:t>miner</a:t>
            </a:r>
            <a:r>
              <a:rPr lang="it-IT" sz="1600">
                <a:ea typeface="+mn-lt"/>
                <a:cs typeface="+mn-lt"/>
              </a:rPr>
              <a:t>, i possessori di Token, e la Fondazione </a:t>
            </a:r>
            <a:r>
              <a:rPr lang="it-IT" sz="1600" err="1">
                <a:ea typeface="+mn-lt"/>
                <a:cs typeface="+mn-lt"/>
              </a:rPr>
              <a:t>Quadrans</a:t>
            </a:r>
            <a:r>
              <a:rPr lang="it-IT" sz="1600">
                <a:ea typeface="+mn-lt"/>
                <a:cs typeface="+mn-lt"/>
              </a:rPr>
              <a:t> stessa che ha un suo conto in Token.  </a:t>
            </a:r>
          </a:p>
          <a:p>
            <a:endParaRPr lang="it-IT" sz="1600"/>
          </a:p>
          <a:p>
            <a:r>
              <a:rPr lang="it-IT" sz="1600">
                <a:ea typeface="+mn-lt"/>
                <a:cs typeface="+mn-lt"/>
              </a:rPr>
              <a:t>Il Token ha poi nello schema di </a:t>
            </a:r>
            <a:r>
              <a:rPr lang="it-IT" sz="1600" err="1">
                <a:ea typeface="+mn-lt"/>
                <a:cs typeface="+mn-lt"/>
              </a:rPr>
              <a:t>Quadrans</a:t>
            </a:r>
            <a:r>
              <a:rPr lang="it-IT" sz="1600">
                <a:ea typeface="+mn-lt"/>
                <a:cs typeface="+mn-lt"/>
              </a:rPr>
              <a:t> un’altra funzione legata agli aspetti  applicativi: per utilizzare smart </a:t>
            </a:r>
            <a:r>
              <a:rPr lang="it-IT" sz="1600" err="1">
                <a:ea typeface="+mn-lt"/>
                <a:cs typeface="+mn-lt"/>
              </a:rPr>
              <a:t>contract</a:t>
            </a:r>
            <a:r>
              <a:rPr lang="it-IT" sz="1600">
                <a:ea typeface="+mn-lt"/>
                <a:cs typeface="+mn-lt"/>
              </a:rPr>
              <a:t> si possono usare i Coin ma se si vogliono aggiungere nuove applicazioni e quindi nuovi smart </a:t>
            </a:r>
            <a:r>
              <a:rPr lang="it-IT" sz="1600" err="1">
                <a:ea typeface="+mn-lt"/>
                <a:cs typeface="+mn-lt"/>
              </a:rPr>
              <a:t>contract</a:t>
            </a:r>
            <a:r>
              <a:rPr lang="it-IT" sz="1600">
                <a:ea typeface="+mn-lt"/>
                <a:cs typeface="+mn-lt"/>
              </a:rPr>
              <a:t> che usano nuove risorse della infrastruttura, bisogna spendere i Token. Il Token rappresenta quindi lo strumento che consente di sviluppare nuove applicazioni che sfruttano le risorse della blockchain. </a:t>
            </a:r>
            <a:r>
              <a:rPr lang="it-IT">
                <a:ea typeface="+mn-lt"/>
                <a:cs typeface="+mn-lt"/>
              </a:rPr>
              <a:t> </a:t>
            </a:r>
            <a:endParaRPr lang="it-IT"/>
          </a:p>
        </p:txBody>
      </p:sp>
      <p:pic>
        <p:nvPicPr>
          <p:cNvPr id="5" name="Immagine 5">
            <a:extLst>
              <a:ext uri="{FF2B5EF4-FFF2-40B4-BE49-F238E27FC236}">
                <a16:creationId xmlns:a16="http://schemas.microsoft.com/office/drawing/2014/main" xmlns="" id="{DF72408E-71D1-41D0-8164-84ED959C06D8}"/>
              </a:ext>
            </a:extLst>
          </p:cNvPr>
          <p:cNvPicPr>
            <a:picLocks noChangeAspect="1"/>
          </p:cNvPicPr>
          <p:nvPr/>
        </p:nvPicPr>
        <p:blipFill>
          <a:blip r:embed="rId2"/>
          <a:stretch>
            <a:fillRect/>
          </a:stretch>
        </p:blipFill>
        <p:spPr>
          <a:xfrm>
            <a:off x="4701268" y="473982"/>
            <a:ext cx="802823" cy="802823"/>
          </a:xfrm>
          <a:prstGeom prst="rect">
            <a:avLst/>
          </a:prstGeom>
        </p:spPr>
      </p:pic>
    </p:spTree>
    <p:extLst>
      <p:ext uri="{BB962C8B-B14F-4D97-AF65-F5344CB8AC3E}">
        <p14:creationId xmlns:p14="http://schemas.microsoft.com/office/powerpoint/2010/main" val="7432530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xmlns="" id="{35A1B7A3-E720-4716-9746-E6E86CEF1C09}"/>
              </a:ext>
            </a:extLst>
          </p:cNvPr>
          <p:cNvSpPr>
            <a:spLocks noGrp="1"/>
          </p:cNvSpPr>
          <p:nvPr>
            <p:ph type="sldNum" sz="quarter" idx="4"/>
          </p:nvPr>
        </p:nvSpPr>
        <p:spPr/>
        <p:txBody>
          <a:bodyPr/>
          <a:lstStyle/>
          <a:p>
            <a:pPr rtl="0"/>
            <a:fld id="{4FAB73BC-B049-4115-A692-8D63A059BFB8}" type="slidenum">
              <a:rPr lang="it-IT" noProof="0" smtClean="0"/>
              <a:pPr rtl="0"/>
              <a:t>31</a:t>
            </a:fld>
            <a:endParaRPr lang="it-IT" noProof="0"/>
          </a:p>
        </p:txBody>
      </p:sp>
      <p:sp>
        <p:nvSpPr>
          <p:cNvPr id="4" name="CasellaDiTesto 3">
            <a:extLst>
              <a:ext uri="{FF2B5EF4-FFF2-40B4-BE49-F238E27FC236}">
                <a16:creationId xmlns:a16="http://schemas.microsoft.com/office/drawing/2014/main" xmlns="" id="{7238C3E5-9643-4956-B4A9-849BCE256E66}"/>
              </a:ext>
            </a:extLst>
          </p:cNvPr>
          <p:cNvSpPr txBox="1"/>
          <p:nvPr/>
        </p:nvSpPr>
        <p:spPr>
          <a:xfrm>
            <a:off x="306615" y="587828"/>
            <a:ext cx="10980055"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a:ea typeface="+mn-lt"/>
                <a:cs typeface="+mn-lt"/>
              </a:rPr>
              <a:t>Altro </a:t>
            </a:r>
            <a:r>
              <a:rPr lang="it-IT" sz="1600" b="1">
                <a:ea typeface="+mn-lt"/>
                <a:cs typeface="+mn-lt"/>
              </a:rPr>
              <a:t>problema delle blockchain più tradizionali è la scalabilità. </a:t>
            </a:r>
            <a:r>
              <a:rPr lang="it-IT" sz="1600" b="1" err="1">
                <a:ea typeface="+mn-lt"/>
                <a:cs typeface="+mn-lt"/>
              </a:rPr>
              <a:t>Quadrans</a:t>
            </a:r>
            <a:r>
              <a:rPr lang="it-IT" sz="1600" b="1">
                <a:ea typeface="+mn-lt"/>
                <a:cs typeface="+mn-lt"/>
              </a:rPr>
              <a:t> ha realizzato un sistema che garantirà numero elevatissimo di transazioni al secondo</a:t>
            </a:r>
            <a:r>
              <a:rPr lang="it-IT" sz="1600">
                <a:ea typeface="+mn-lt"/>
                <a:cs typeface="+mn-lt"/>
              </a:rPr>
              <a:t> specializzando i </a:t>
            </a:r>
            <a:r>
              <a:rPr lang="it-IT" sz="1600" err="1">
                <a:ea typeface="+mn-lt"/>
                <a:cs typeface="+mn-lt"/>
              </a:rPr>
              <a:t>miner</a:t>
            </a:r>
            <a:r>
              <a:rPr lang="it-IT" sz="1600">
                <a:ea typeface="+mn-lt"/>
                <a:cs typeface="+mn-lt"/>
              </a:rPr>
              <a:t> e i master </a:t>
            </a:r>
            <a:r>
              <a:rPr lang="it-IT" sz="1600" err="1">
                <a:ea typeface="+mn-lt"/>
                <a:cs typeface="+mn-lt"/>
              </a:rPr>
              <a:t>node</a:t>
            </a:r>
            <a:r>
              <a:rPr lang="it-IT" sz="1600">
                <a:ea typeface="+mn-lt"/>
                <a:cs typeface="+mn-lt"/>
              </a:rPr>
              <a:t>, ognuno di essi esegue una parte del compito e il tutto è progettato per garantire elevata velocità operativa, conseguenza del fatto che </a:t>
            </a:r>
            <a:r>
              <a:rPr lang="it-IT" sz="1600" err="1">
                <a:ea typeface="+mn-lt"/>
                <a:cs typeface="+mn-lt"/>
              </a:rPr>
              <a:t>Quadrans</a:t>
            </a:r>
            <a:r>
              <a:rPr lang="it-IT" sz="1600">
                <a:ea typeface="+mn-lt"/>
                <a:cs typeface="+mn-lt"/>
              </a:rPr>
              <a:t> ha un numero ridotto di nodi, il che si traduce anche in un significativo risparmio di energia rispetto ai colossi come Bitcoin ed </a:t>
            </a:r>
            <a:r>
              <a:rPr lang="it-IT" sz="1600" err="1">
                <a:ea typeface="+mn-lt"/>
                <a:cs typeface="+mn-lt"/>
              </a:rPr>
              <a:t>Ethereum</a:t>
            </a:r>
            <a:r>
              <a:rPr lang="it-IT" sz="1600">
                <a:ea typeface="+mn-lt"/>
                <a:cs typeface="+mn-lt"/>
              </a:rPr>
              <a:t>.  </a:t>
            </a:r>
            <a:endParaRPr lang="it-IT" sz="1600"/>
          </a:p>
          <a:p>
            <a:r>
              <a:rPr lang="it-IT" sz="1600">
                <a:ea typeface="+mn-lt"/>
                <a:cs typeface="+mn-lt"/>
              </a:rPr>
              <a:t>Questa struttura permette quindi di crescere in modo intelligente, flessibile ed efficace con uno sviluppo in proporzione alle risorse che effettivamente servono. </a:t>
            </a:r>
          </a:p>
          <a:p>
            <a:endParaRPr lang="it-IT" sz="1600"/>
          </a:p>
          <a:p>
            <a:r>
              <a:rPr lang="it-IT" sz="1600" err="1">
                <a:ea typeface="+mn-lt"/>
                <a:cs typeface="+mn-lt"/>
              </a:rPr>
              <a:t>Quadrans</a:t>
            </a:r>
            <a:r>
              <a:rPr lang="it-IT" sz="1600">
                <a:ea typeface="+mn-lt"/>
                <a:cs typeface="+mn-lt"/>
              </a:rPr>
              <a:t> fa parte delle piattaforme blockchain capaci di </a:t>
            </a:r>
            <a:r>
              <a:rPr lang="it-IT" sz="1600" b="1">
                <a:ea typeface="+mn-lt"/>
                <a:cs typeface="+mn-lt"/>
              </a:rPr>
              <a:t>gestire gli smart </a:t>
            </a:r>
            <a:r>
              <a:rPr lang="it-IT" sz="1600" b="1" err="1">
                <a:ea typeface="+mn-lt"/>
                <a:cs typeface="+mn-lt"/>
              </a:rPr>
              <a:t>contract</a:t>
            </a:r>
            <a:r>
              <a:rPr lang="it-IT" sz="1600" b="1">
                <a:ea typeface="+mn-lt"/>
                <a:cs typeface="+mn-lt"/>
              </a:rPr>
              <a:t> per applicazioni di supply chain e del digital </a:t>
            </a:r>
            <a:r>
              <a:rPr lang="it-IT" sz="1600" b="1" err="1">
                <a:ea typeface="+mn-lt"/>
                <a:cs typeface="+mn-lt"/>
              </a:rPr>
              <a:t>notary</a:t>
            </a:r>
            <a:r>
              <a:rPr lang="it-IT" sz="1600">
                <a:ea typeface="+mn-lt"/>
                <a:cs typeface="+mn-lt"/>
              </a:rPr>
              <a:t>. È pensata per registrare e tracciare le attività. Tali attività possono, per esempio essere: </a:t>
            </a:r>
            <a:r>
              <a:rPr lang="it-IT" sz="1600" b="1">
                <a:ea typeface="+mn-lt"/>
                <a:cs typeface="+mn-lt"/>
              </a:rPr>
              <a:t>verbali di riunioni, fasi del processo della trasformazione del caffè dal produttore al consumatore, le attività di un distretto industriale che fa semilavorati,</a:t>
            </a:r>
            <a:r>
              <a:rPr lang="it-IT" sz="1600">
                <a:ea typeface="+mn-lt"/>
                <a:cs typeface="+mn-lt"/>
              </a:rPr>
              <a:t> </a:t>
            </a:r>
            <a:r>
              <a:rPr lang="it-IT" sz="1600" err="1">
                <a:ea typeface="+mn-lt"/>
                <a:cs typeface="+mn-lt"/>
              </a:rPr>
              <a:t>Quadrans</a:t>
            </a:r>
            <a:r>
              <a:rPr lang="it-IT" sz="1600">
                <a:ea typeface="+mn-lt"/>
                <a:cs typeface="+mn-lt"/>
              </a:rPr>
              <a:t> è pensata proprio per questa tipologia di applicazioni a differenza di quanto avviene, per esempio, con le blockchain pensate per il trading finanziario che devono rispondere in pochi secondi perché la natura di quella attività richiede tali prestazioni, le elaborazioni basate su </a:t>
            </a:r>
            <a:r>
              <a:rPr lang="it-IT" sz="1600" err="1">
                <a:ea typeface="+mn-lt"/>
                <a:cs typeface="+mn-lt"/>
              </a:rPr>
              <a:t>Quadrans</a:t>
            </a:r>
            <a:r>
              <a:rPr lang="it-IT" sz="1600">
                <a:ea typeface="+mn-lt"/>
                <a:cs typeface="+mn-lt"/>
              </a:rPr>
              <a:t> possono essere più lente, non serve sapere, per esempio, dove si trova il grano che si sta esportando ogni singolo secondo, ma è sufficiente un aggiornamento ogni 10 minuti che però deve essere molto preciso. </a:t>
            </a:r>
            <a:r>
              <a:rPr lang="it-IT" sz="1600" b="1">
                <a:ea typeface="+mn-lt"/>
                <a:cs typeface="+mn-lt"/>
              </a:rPr>
              <a:t>In questo modo </a:t>
            </a:r>
            <a:r>
              <a:rPr lang="it-IT" sz="1600" b="1" err="1">
                <a:ea typeface="+mn-lt"/>
                <a:cs typeface="+mn-lt"/>
              </a:rPr>
              <a:t>Quadrans</a:t>
            </a:r>
            <a:r>
              <a:rPr lang="it-IT" sz="1600" b="1">
                <a:ea typeface="+mn-lt"/>
                <a:cs typeface="+mn-lt"/>
              </a:rPr>
              <a:t> può interagire con tutti i fornitori di dati, compresi gli strumenti IoT in modo massiccio, può gestire enormi quantità di throughput ma con una latenza più alta che però è più che sufficiente per questo tipo di applicazioni.</a:t>
            </a:r>
            <a:r>
              <a:rPr lang="it-IT" sz="1600">
                <a:ea typeface="+mn-lt"/>
                <a:cs typeface="+mn-lt"/>
              </a:rPr>
              <a:t> </a:t>
            </a:r>
            <a:br>
              <a:rPr lang="it-IT" sz="1600">
                <a:ea typeface="+mn-lt"/>
                <a:cs typeface="+mn-lt"/>
              </a:rPr>
            </a:br>
            <a:endParaRPr lang="it-IT" sz="1600">
              <a:ea typeface="+mn-lt"/>
              <a:cs typeface="+mn-lt"/>
            </a:endParaRPr>
          </a:p>
          <a:p>
            <a:r>
              <a:rPr lang="it-IT" sz="1600" err="1">
                <a:ea typeface="+mn-lt"/>
                <a:cs typeface="+mn-lt"/>
              </a:rPr>
              <a:t>Quadrans</a:t>
            </a:r>
            <a:r>
              <a:rPr lang="it-IT" sz="1600">
                <a:ea typeface="+mn-lt"/>
                <a:cs typeface="+mn-lt"/>
              </a:rPr>
              <a:t> rappresenta un’opportunità sia per le aziende e le organizzazioni che possono utilizzarla per le loro attività di business, sia per le startup e le aziende tecnologiche che possono sviluppare applicazioni e servizi. Perché ciò accada serve una maggiore cultura e la consapevolezza di come la tecnologia blockchain può essere concretamente un vantaggio per chi la utilizza. </a:t>
            </a:r>
          </a:p>
          <a:p>
            <a:r>
              <a:rPr lang="it-IT" sz="1600">
                <a:ea typeface="+mn-lt"/>
                <a:cs typeface="+mn-lt"/>
              </a:rPr>
              <a:t>Serve inoltre l’elemento tecnologico per permettere </a:t>
            </a:r>
            <a:r>
              <a:rPr lang="it-IT" sz="1600" b="1">
                <a:ea typeface="+mn-lt"/>
                <a:cs typeface="+mn-lt"/>
              </a:rPr>
              <a:t>ai sistemi informativi delle aziende di interfacciarsi con </a:t>
            </a:r>
            <a:r>
              <a:rPr lang="it-IT" sz="1600" b="1" err="1">
                <a:ea typeface="+mn-lt"/>
                <a:cs typeface="+mn-lt"/>
              </a:rPr>
              <a:t>Quadrans</a:t>
            </a:r>
            <a:r>
              <a:rPr lang="it-IT" sz="1600" b="1">
                <a:ea typeface="+mn-lt"/>
                <a:cs typeface="+mn-lt"/>
              </a:rPr>
              <a:t> utilizzando le </a:t>
            </a:r>
            <a:r>
              <a:rPr lang="it-IT" sz="1600" b="1" err="1">
                <a:ea typeface="+mn-lt"/>
                <a:cs typeface="+mn-lt"/>
              </a:rPr>
              <a:t>dapp</a:t>
            </a:r>
            <a:r>
              <a:rPr lang="it-IT" sz="1600" b="1">
                <a:ea typeface="+mn-lt"/>
                <a:cs typeface="+mn-lt"/>
              </a:rPr>
              <a:t> (</a:t>
            </a:r>
            <a:r>
              <a:rPr lang="it-IT" sz="1600" b="1" err="1">
                <a:ea typeface="+mn-lt"/>
                <a:cs typeface="+mn-lt"/>
              </a:rPr>
              <a:t>decentralized</a:t>
            </a:r>
            <a:r>
              <a:rPr lang="it-IT" sz="1600" b="1">
                <a:ea typeface="+mn-lt"/>
                <a:cs typeface="+mn-lt"/>
              </a:rPr>
              <a:t> </a:t>
            </a:r>
            <a:r>
              <a:rPr lang="it-IT" sz="1600" b="1" err="1">
                <a:ea typeface="+mn-lt"/>
                <a:cs typeface="+mn-lt"/>
              </a:rPr>
              <a:t>application</a:t>
            </a:r>
            <a:r>
              <a:rPr lang="it-IT" sz="1600" b="1">
                <a:ea typeface="+mn-lt"/>
                <a:cs typeface="+mn-lt"/>
              </a:rPr>
              <a:t>) e attivare così il dialogo con gli smart </a:t>
            </a:r>
            <a:r>
              <a:rPr lang="it-IT" sz="1600" b="1" err="1">
                <a:ea typeface="+mn-lt"/>
                <a:cs typeface="+mn-lt"/>
              </a:rPr>
              <a:t>contract</a:t>
            </a:r>
            <a:r>
              <a:rPr lang="it-IT" sz="1600" b="1">
                <a:ea typeface="+mn-lt"/>
                <a:cs typeface="+mn-lt"/>
              </a:rPr>
              <a:t>.</a:t>
            </a:r>
            <a:r>
              <a:rPr lang="it-IT" sz="1600">
                <a:ea typeface="+mn-lt"/>
                <a:cs typeface="+mn-lt"/>
              </a:rPr>
              <a:t> </a:t>
            </a:r>
            <a:endParaRPr lang="it-IT"/>
          </a:p>
        </p:txBody>
      </p:sp>
    </p:spTree>
    <p:extLst>
      <p:ext uri="{BB962C8B-B14F-4D97-AF65-F5344CB8AC3E}">
        <p14:creationId xmlns:p14="http://schemas.microsoft.com/office/powerpoint/2010/main" val="2776405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2">
            <a:extLst>
              <a:ext uri="{FF2B5EF4-FFF2-40B4-BE49-F238E27FC236}">
                <a16:creationId xmlns:a16="http://schemas.microsoft.com/office/drawing/2014/main" xmlns="" id="{4B537624-BB30-44DA-AEE9-90ED5B9B1EED}"/>
              </a:ext>
            </a:extLst>
          </p:cNvPr>
          <p:cNvPicPr>
            <a:picLocks noGrp="1" noChangeAspect="1"/>
          </p:cNvPicPr>
          <p:nvPr>
            <p:ph type="pic" sz="quarter" idx="15"/>
          </p:nvPr>
        </p:nvPicPr>
        <p:blipFill rotWithShape="1">
          <a:blip r:embed="rId2"/>
          <a:srcRect l="8791" r="8791"/>
          <a:stretch/>
        </p:blipFill>
        <p:spPr/>
      </p:pic>
      <p:sp>
        <p:nvSpPr>
          <p:cNvPr id="3" name="Segnaposto testo 2">
            <a:extLst>
              <a:ext uri="{FF2B5EF4-FFF2-40B4-BE49-F238E27FC236}">
                <a16:creationId xmlns:a16="http://schemas.microsoft.com/office/drawing/2014/main" xmlns="" id="{3EF97F98-1CE2-48E4-B7F8-31DD6820CFA9}"/>
              </a:ext>
            </a:extLst>
          </p:cNvPr>
          <p:cNvSpPr>
            <a:spLocks noGrp="1"/>
          </p:cNvSpPr>
          <p:nvPr>
            <p:ph type="body" sz="quarter" idx="12"/>
          </p:nvPr>
        </p:nvSpPr>
        <p:spPr>
          <a:xfrm>
            <a:off x="990600" y="2970551"/>
            <a:ext cx="4635709" cy="3725056"/>
          </a:xfrm>
        </p:spPr>
        <p:txBody>
          <a:bodyPr/>
          <a:lstStyle/>
          <a:p>
            <a:endParaRPr lang="it-IT"/>
          </a:p>
        </p:txBody>
      </p:sp>
      <p:sp>
        <p:nvSpPr>
          <p:cNvPr id="4" name="Titolo 3">
            <a:extLst>
              <a:ext uri="{FF2B5EF4-FFF2-40B4-BE49-F238E27FC236}">
                <a16:creationId xmlns:a16="http://schemas.microsoft.com/office/drawing/2014/main" xmlns="" id="{F79CBB33-9BD9-47E6-8788-3DAB9CD5D59F}"/>
              </a:ext>
            </a:extLst>
          </p:cNvPr>
          <p:cNvSpPr>
            <a:spLocks noGrp="1"/>
          </p:cNvSpPr>
          <p:nvPr>
            <p:ph type="ctrTitle"/>
          </p:nvPr>
        </p:nvSpPr>
        <p:spPr/>
        <p:txBody>
          <a:bodyPr/>
          <a:lstStyle/>
          <a:p>
            <a:r>
              <a:rPr lang="it-IT"/>
              <a:t>Gli attori dell'ecosistema</a:t>
            </a:r>
          </a:p>
        </p:txBody>
      </p:sp>
      <p:sp>
        <p:nvSpPr>
          <p:cNvPr id="5" name="Sottotitolo 4">
            <a:extLst>
              <a:ext uri="{FF2B5EF4-FFF2-40B4-BE49-F238E27FC236}">
                <a16:creationId xmlns:a16="http://schemas.microsoft.com/office/drawing/2014/main" xmlns="" id="{CF9C8FD7-3DDC-43D9-933E-6514D49B9A67}"/>
              </a:ext>
            </a:extLst>
          </p:cNvPr>
          <p:cNvSpPr>
            <a:spLocks noGrp="1"/>
          </p:cNvSpPr>
          <p:nvPr>
            <p:ph type="subTitle" idx="1"/>
          </p:nvPr>
        </p:nvSpPr>
        <p:spPr>
          <a:xfrm>
            <a:off x="6057900" y="2566987"/>
            <a:ext cx="4876800" cy="2919415"/>
          </a:xfrm>
        </p:spPr>
        <p:txBody>
          <a:bodyPr/>
          <a:lstStyle/>
          <a:p>
            <a:pPr algn="ctr"/>
            <a:r>
              <a:rPr lang="it-IT" sz="2400"/>
              <a:t>Coltivatore</a:t>
            </a:r>
          </a:p>
          <a:p>
            <a:pPr algn="ctr"/>
            <a:r>
              <a:rPr lang="it-IT" sz="2400"/>
              <a:t>Trasportatore</a:t>
            </a:r>
          </a:p>
          <a:p>
            <a:pPr algn="ctr"/>
            <a:r>
              <a:rPr lang="it-IT" sz="2400"/>
              <a:t>Azienda di trasformazione </a:t>
            </a:r>
          </a:p>
          <a:p>
            <a:pPr algn="ctr"/>
            <a:r>
              <a:rPr lang="it-IT" sz="2400"/>
              <a:t>Azienda di confezionamento</a:t>
            </a:r>
          </a:p>
          <a:p>
            <a:pPr algn="ctr"/>
            <a:r>
              <a:rPr lang="it-IT" sz="2400"/>
              <a:t>Azienda di distribuzione</a:t>
            </a:r>
          </a:p>
          <a:p>
            <a:pPr algn="ctr"/>
            <a:r>
              <a:rPr lang="it-IT" sz="2400"/>
              <a:t>Enti certificatori</a:t>
            </a:r>
          </a:p>
          <a:p>
            <a:pPr algn="ctr"/>
            <a:r>
              <a:rPr lang="it-IT" sz="2400"/>
              <a:t>Enti governativi nazionali ed esteri</a:t>
            </a:r>
          </a:p>
          <a:p>
            <a:endParaRPr lang="it-IT"/>
          </a:p>
          <a:p>
            <a:endParaRPr lang="it-IT"/>
          </a:p>
        </p:txBody>
      </p:sp>
      <p:sp>
        <p:nvSpPr>
          <p:cNvPr id="6" name="Segnaposto testo 5">
            <a:extLst>
              <a:ext uri="{FF2B5EF4-FFF2-40B4-BE49-F238E27FC236}">
                <a16:creationId xmlns:a16="http://schemas.microsoft.com/office/drawing/2014/main" xmlns="" id="{7EE8E87A-3A55-4E89-8866-2CEF6F7365FD}"/>
              </a:ext>
            </a:extLst>
          </p:cNvPr>
          <p:cNvSpPr>
            <a:spLocks noGrp="1"/>
          </p:cNvSpPr>
          <p:nvPr>
            <p:ph type="body" sz="quarter" idx="13"/>
          </p:nvPr>
        </p:nvSpPr>
        <p:spPr/>
        <p:txBody>
          <a:bodyPr>
            <a:normAutofit fontScale="55000" lnSpcReduction="20000"/>
          </a:bodyPr>
          <a:lstStyle/>
          <a:p>
            <a:endParaRPr lang="it-IT"/>
          </a:p>
        </p:txBody>
      </p:sp>
      <p:sp>
        <p:nvSpPr>
          <p:cNvPr id="7" name="Segnaposto testo 6">
            <a:extLst>
              <a:ext uri="{FF2B5EF4-FFF2-40B4-BE49-F238E27FC236}">
                <a16:creationId xmlns:a16="http://schemas.microsoft.com/office/drawing/2014/main" xmlns="" id="{4151D08E-44E9-4874-8695-D8D150B51928}"/>
              </a:ext>
            </a:extLst>
          </p:cNvPr>
          <p:cNvSpPr>
            <a:spLocks noGrp="1"/>
          </p:cNvSpPr>
          <p:nvPr>
            <p:ph type="body" sz="quarter" idx="14"/>
          </p:nvPr>
        </p:nvSpPr>
        <p:spPr/>
        <p:txBody>
          <a:bodyPr>
            <a:normAutofit fontScale="55000" lnSpcReduction="20000"/>
          </a:bodyPr>
          <a:lstStyle/>
          <a:p>
            <a:endParaRPr lang="it-IT"/>
          </a:p>
        </p:txBody>
      </p:sp>
    </p:spTree>
    <p:extLst>
      <p:ext uri="{BB962C8B-B14F-4D97-AF65-F5344CB8AC3E}">
        <p14:creationId xmlns:p14="http://schemas.microsoft.com/office/powerpoint/2010/main" val="2888381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EFA7E9F-BA7C-443F-ACDA-980C403F7E37}"/>
              </a:ext>
            </a:extLst>
          </p:cNvPr>
          <p:cNvSpPr>
            <a:spLocks noGrp="1"/>
          </p:cNvSpPr>
          <p:nvPr>
            <p:ph type="title"/>
          </p:nvPr>
        </p:nvSpPr>
        <p:spPr>
          <a:xfrm>
            <a:off x="548640" y="990600"/>
            <a:ext cx="10805160" cy="677863"/>
          </a:xfrm>
        </p:spPr>
        <p:txBody>
          <a:bodyPr>
            <a:normAutofit/>
          </a:bodyPr>
          <a:lstStyle/>
          <a:p>
            <a:r>
              <a:rPr lang="it-IT" sz="2800"/>
              <a:t>Quali vantaggi ogni singolo attore può trarre da una soluzione </a:t>
            </a:r>
            <a:r>
              <a:rPr lang="it-IT" sz="2800" err="1"/>
              <a:t>bc</a:t>
            </a:r>
            <a:r>
              <a:rPr lang="it-IT" sz="2800"/>
              <a:t> di filiera?</a:t>
            </a:r>
          </a:p>
        </p:txBody>
      </p:sp>
      <p:sp>
        <p:nvSpPr>
          <p:cNvPr id="3" name="Segnaposto contenuto 2">
            <a:extLst>
              <a:ext uri="{FF2B5EF4-FFF2-40B4-BE49-F238E27FC236}">
                <a16:creationId xmlns:a16="http://schemas.microsoft.com/office/drawing/2014/main" xmlns="" id="{439A9DDD-FA32-4E08-B9A4-C5D7838E7BA1}"/>
              </a:ext>
            </a:extLst>
          </p:cNvPr>
          <p:cNvSpPr>
            <a:spLocks noGrp="1"/>
          </p:cNvSpPr>
          <p:nvPr>
            <p:ph sz="quarter" idx="13"/>
          </p:nvPr>
        </p:nvSpPr>
        <p:spPr>
          <a:xfrm>
            <a:off x="548640" y="1738313"/>
            <a:ext cx="10288693" cy="4605210"/>
          </a:xfrm>
        </p:spPr>
        <p:txBody>
          <a:bodyPr vert="horz" lIns="91440" tIns="45720" rIns="91440" bIns="45720" rtlCol="0" anchor="t">
            <a:normAutofit lnSpcReduction="10000"/>
          </a:bodyPr>
          <a:lstStyle/>
          <a:p>
            <a:r>
              <a:rPr lang="it-IT" b="1">
                <a:ea typeface="+mn-lt"/>
                <a:cs typeface="+mn-lt"/>
              </a:rPr>
              <a:t>coltivatore</a:t>
            </a:r>
            <a:r>
              <a:rPr lang="it-IT">
                <a:ea typeface="+mn-lt"/>
                <a:cs typeface="+mn-lt"/>
              </a:rPr>
              <a:t>: </a:t>
            </a:r>
            <a:r>
              <a:rPr lang="it-IT" sz="1400">
                <a:ea typeface="+mn-lt"/>
                <a:cs typeface="+mn-lt"/>
              </a:rPr>
              <a:t>utilizzando un sistema misto </a:t>
            </a:r>
            <a:r>
              <a:rPr lang="it-IT" sz="1400" err="1">
                <a:ea typeface="+mn-lt"/>
                <a:cs typeface="+mn-lt"/>
              </a:rPr>
              <a:t>bc</a:t>
            </a:r>
            <a:r>
              <a:rPr lang="it-IT" sz="1400">
                <a:ea typeface="+mn-lt"/>
                <a:cs typeface="+mn-lt"/>
              </a:rPr>
              <a:t> e tecnologia </a:t>
            </a:r>
            <a:r>
              <a:rPr lang="it-IT" sz="1400" err="1">
                <a:ea typeface="+mn-lt"/>
                <a:cs typeface="+mn-lt"/>
              </a:rPr>
              <a:t>iot</a:t>
            </a:r>
            <a:r>
              <a:rPr lang="it-IT" sz="1400">
                <a:ea typeface="+mn-lt"/>
                <a:cs typeface="+mn-lt"/>
              </a:rPr>
              <a:t>, può tenere traccia dello stato del raccolto, ad intervalli regolari disporre una raccolta dati, dalla data di semina al raccolto. Per esempio possono essere registrati e condivisi dati quali: quantità di sementi, temperatura, esterna, umidità del terreno e consumi idrici, attraverso sistemi </a:t>
            </a:r>
            <a:r>
              <a:rPr lang="it-IT" sz="1400" err="1">
                <a:ea typeface="+mn-lt"/>
                <a:cs typeface="+mn-lt"/>
              </a:rPr>
              <a:t>iot</a:t>
            </a:r>
            <a:r>
              <a:rPr lang="it-IT" sz="1400">
                <a:ea typeface="+mn-lt"/>
                <a:cs typeface="+mn-lt"/>
              </a:rPr>
              <a:t>. Monitorando in modo costante la crescita del coltivato è possibile avere una stima affidabile della quantità di prodotto disponibile. I dati cosi raccolti forniscono la base su cui gli altri attori potranno prendere decisioni operative per l'ottimizzazione dei loro processi; il tutto senza dover richiedere specifici documenti, ma apertamente consultabile con la garanzia dell'inalterabilità del dato. </a:t>
            </a:r>
            <a:endParaRPr lang="it-IT" sz="1400"/>
          </a:p>
          <a:p>
            <a:r>
              <a:rPr lang="it-IT" b="1">
                <a:ea typeface="+mn-lt"/>
                <a:cs typeface="+mn-lt"/>
              </a:rPr>
              <a:t>trasportatore</a:t>
            </a:r>
            <a:r>
              <a:rPr lang="it-IT">
                <a:ea typeface="+mn-lt"/>
                <a:cs typeface="+mn-lt"/>
              </a:rPr>
              <a:t>:</a:t>
            </a:r>
            <a:r>
              <a:rPr lang="it-IT" sz="1400">
                <a:ea typeface="+mn-lt"/>
                <a:cs typeface="+mn-lt"/>
              </a:rPr>
              <a:t> il trasportatore avrà dati “certi” sul tonnellaggio di materiale che dovrà trasportare adeguando al meglio il servizio. Anch'esso dovrebbe prendere parte al sistema, tramite </a:t>
            </a:r>
            <a:r>
              <a:rPr lang="it-IT" sz="1400" err="1">
                <a:ea typeface="+mn-lt"/>
                <a:cs typeface="+mn-lt"/>
              </a:rPr>
              <a:t>iot</a:t>
            </a:r>
            <a:r>
              <a:rPr lang="it-IT" sz="1400">
                <a:ea typeface="+mn-lt"/>
                <a:cs typeface="+mn-lt"/>
              </a:rPr>
              <a:t> e </a:t>
            </a:r>
            <a:r>
              <a:rPr lang="it-IT" sz="1400" err="1">
                <a:ea typeface="+mn-lt"/>
                <a:cs typeface="+mn-lt"/>
              </a:rPr>
              <a:t>bc</a:t>
            </a:r>
            <a:r>
              <a:rPr lang="it-IT" sz="1400">
                <a:ea typeface="+mn-lt"/>
                <a:cs typeface="+mn-lt"/>
              </a:rPr>
              <a:t>, inserendo dati quali: il carico trasportato (al fine di rafforzare la veridicità dei dati precedentemente inseriti dal coltivatore), il tempo e tragitto fino a destinazione (</a:t>
            </a:r>
            <a:r>
              <a:rPr lang="it-IT" sz="1400" err="1">
                <a:ea typeface="+mn-lt"/>
                <a:cs typeface="+mn-lt"/>
              </a:rPr>
              <a:t>gps</a:t>
            </a:r>
            <a:r>
              <a:rPr lang="it-IT" sz="1400">
                <a:ea typeface="+mn-lt"/>
                <a:cs typeface="+mn-lt"/>
              </a:rPr>
              <a:t>) e la temperatura alla quale la merce è esposta durante la tratta. </a:t>
            </a:r>
            <a:endParaRPr lang="it-IT" sz="1400"/>
          </a:p>
          <a:p>
            <a:r>
              <a:rPr lang="it-IT" b="1">
                <a:ea typeface="+mn-lt"/>
                <a:cs typeface="+mn-lt"/>
              </a:rPr>
              <a:t>azienda di trasformazione: </a:t>
            </a:r>
            <a:r>
              <a:rPr lang="it-IT" sz="1400">
                <a:ea typeface="+mn-lt"/>
                <a:cs typeface="+mn-lt"/>
              </a:rPr>
              <a:t>avendo a disposizione i dati dalla semina alla raccolta ha modo di stilare statistiche affidabili sulla quantità di merce che dovrà gestire, riducendo il cosiddetto costo di previsione; ottimizzando linee di produzione e turni di lavoro, ridurre le scorte di magazzino per semilavorati e/o prodotti finiti. Riducendo così i costi di stoccaggio. L'azienda stessa dovrà riportare dati quali, ad esempio: quantità di merce scaricata, tempi e lavorazioni eseguite, quantità e caratteristiche del prodotto finito. Anche in questo caso utilizzando sistemi </a:t>
            </a:r>
            <a:r>
              <a:rPr lang="it-IT" sz="1400" err="1">
                <a:ea typeface="+mn-lt"/>
                <a:cs typeface="+mn-lt"/>
              </a:rPr>
              <a:t>iot</a:t>
            </a:r>
            <a:r>
              <a:rPr lang="it-IT" sz="1400">
                <a:ea typeface="+mn-lt"/>
                <a:cs typeface="+mn-lt"/>
              </a:rPr>
              <a:t> per ridurre al minimo l'interazione umana, riducendo così costi determinati dal tempo di elaborazione ed eventuali errori.  </a:t>
            </a:r>
            <a:endParaRPr lang="it-IT"/>
          </a:p>
          <a:p>
            <a:r>
              <a:rPr lang="it-IT" b="1">
                <a:ea typeface="+mn-lt"/>
                <a:cs typeface="+mn-lt"/>
              </a:rPr>
              <a:t>azienda di confezionamento: </a:t>
            </a:r>
            <a:r>
              <a:rPr lang="it-IT" sz="1400">
                <a:ea typeface="+mn-lt"/>
                <a:cs typeface="+mn-lt"/>
              </a:rPr>
              <a:t>anch'essa tramite previsioni accurate può ottimizzare la gestione della produzione e delle scorte. Tramite sensori può tenere traccia della quantità di prodotto ricevuto, della quantità di prodotto confezionato e delle specifiche tecniche delle confezioni utilizzate. Probabilmente l'azienda si occuperà anche di creare o riportare id univoci dei lotti confezionati o delle singole unità, tramite lo stampaggio di un QR code sulla confezione, che darà accesso a tutte le informazioni passate e future del prodotto, descrivendone la storia.  </a:t>
            </a:r>
            <a:endParaRPr lang="it-IT"/>
          </a:p>
          <a:p>
            <a:endParaRPr lang="it-IT" sz="1400"/>
          </a:p>
          <a:p>
            <a:endParaRPr lang="it-IT" sz="1400"/>
          </a:p>
          <a:p>
            <a:endParaRPr lang="it-IT"/>
          </a:p>
        </p:txBody>
      </p:sp>
      <p:sp>
        <p:nvSpPr>
          <p:cNvPr id="4" name="Segnaposto immagine 3">
            <a:extLst>
              <a:ext uri="{FF2B5EF4-FFF2-40B4-BE49-F238E27FC236}">
                <a16:creationId xmlns:a16="http://schemas.microsoft.com/office/drawing/2014/main" xmlns="" id="{4D537AA9-7D07-405A-80C9-BC3B05F9307A}"/>
              </a:ext>
            </a:extLst>
          </p:cNvPr>
          <p:cNvSpPr>
            <a:spLocks noGrp="1"/>
          </p:cNvSpPr>
          <p:nvPr>
            <p:ph type="pic" sz="quarter" idx="15"/>
          </p:nvPr>
        </p:nvSpPr>
        <p:spPr/>
      </p:sp>
      <p:sp>
        <p:nvSpPr>
          <p:cNvPr id="5" name="Segnaposto numero diapositiva 4">
            <a:extLst>
              <a:ext uri="{FF2B5EF4-FFF2-40B4-BE49-F238E27FC236}">
                <a16:creationId xmlns:a16="http://schemas.microsoft.com/office/drawing/2014/main" xmlns="" id="{3319DFA3-580C-48F4-A53C-0BE2A1FBC56E}"/>
              </a:ext>
            </a:extLst>
          </p:cNvPr>
          <p:cNvSpPr>
            <a:spLocks noGrp="1"/>
          </p:cNvSpPr>
          <p:nvPr>
            <p:ph type="sldNum" sz="quarter" idx="4"/>
          </p:nvPr>
        </p:nvSpPr>
        <p:spPr/>
        <p:txBody>
          <a:bodyPr/>
          <a:lstStyle/>
          <a:p>
            <a:pPr rtl="0"/>
            <a:fld id="{4FAB73BC-B049-4115-A692-8D63A059BFB8}" type="slidenum">
              <a:rPr lang="it-IT" noProof="0" smtClean="0"/>
              <a:pPr rtl="0"/>
              <a:t>33</a:t>
            </a:fld>
            <a:endParaRPr lang="it-IT" noProof="0"/>
          </a:p>
        </p:txBody>
      </p:sp>
    </p:spTree>
    <p:extLst>
      <p:ext uri="{BB962C8B-B14F-4D97-AF65-F5344CB8AC3E}">
        <p14:creationId xmlns:p14="http://schemas.microsoft.com/office/powerpoint/2010/main" val="697390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xmlns="" id="{5869B16E-CB4A-4957-B273-7748D767DAE1}"/>
              </a:ext>
            </a:extLst>
          </p:cNvPr>
          <p:cNvSpPr>
            <a:spLocks noGrp="1"/>
          </p:cNvSpPr>
          <p:nvPr>
            <p:ph sz="quarter" idx="13"/>
          </p:nvPr>
        </p:nvSpPr>
        <p:spPr>
          <a:xfrm>
            <a:off x="397828" y="1190627"/>
            <a:ext cx="10725255" cy="7732583"/>
          </a:xfrm>
        </p:spPr>
        <p:txBody>
          <a:bodyPr vert="horz" lIns="91440" tIns="45720" rIns="91440" bIns="45720" rtlCol="0" anchor="t">
            <a:normAutofit/>
          </a:bodyPr>
          <a:lstStyle/>
          <a:p>
            <a:endParaRPr lang="it-IT" b="1">
              <a:ea typeface="+mn-lt"/>
              <a:cs typeface="+mn-lt"/>
            </a:endParaRPr>
          </a:p>
          <a:p>
            <a:r>
              <a:rPr lang="it-IT" b="1">
                <a:ea typeface="+mn-lt"/>
                <a:cs typeface="+mn-lt"/>
              </a:rPr>
              <a:t>azienda distributrice</a:t>
            </a:r>
            <a:r>
              <a:rPr lang="it-IT">
                <a:ea typeface="+mn-lt"/>
                <a:cs typeface="+mn-lt"/>
              </a:rPr>
              <a:t>:</a:t>
            </a:r>
            <a:r>
              <a:rPr lang="it-IT" sz="1400">
                <a:ea typeface="+mn-lt"/>
                <a:cs typeface="+mn-lt"/>
              </a:rPr>
              <a:t> registrerà gli spostamenti della merce (date, ore, luoghi), temperatura di conservazione. Potrà avvalersi di una vasta gamma di dati raccolti lungo la filiera per ottimizzare le soluzioni logistiche da adottare.</a:t>
            </a:r>
            <a:endParaRPr lang="it-IT" sz="1400"/>
          </a:p>
          <a:p>
            <a:r>
              <a:rPr lang="it-IT" b="1">
                <a:ea typeface="+mn-lt"/>
                <a:cs typeface="+mn-lt"/>
              </a:rPr>
              <a:t>enti certificatori nazionali ed esteri</a:t>
            </a:r>
            <a:r>
              <a:rPr lang="it-IT">
                <a:ea typeface="+mn-lt"/>
                <a:cs typeface="+mn-lt"/>
              </a:rPr>
              <a:t>:</a:t>
            </a:r>
            <a:r>
              <a:rPr lang="it-IT" sz="1400">
                <a:ea typeface="+mn-lt"/>
                <a:cs typeface="+mn-lt"/>
              </a:rPr>
              <a:t> avranno a disposizione dati non alterati sui quali lavorare senza dover richiedere fisicamente specifiche documentazioni, rendendo più efficiente la raccolta dei dati stessi, riducendo i tempi di consegna della certificazione richiesta.</a:t>
            </a:r>
            <a:endParaRPr lang="it-IT">
              <a:ea typeface="+mn-lt"/>
              <a:cs typeface="+mn-lt"/>
            </a:endParaRPr>
          </a:p>
          <a:p>
            <a:r>
              <a:rPr lang="it-IT" b="1">
                <a:ea typeface="+mn-lt"/>
                <a:cs typeface="+mn-lt"/>
              </a:rPr>
              <a:t>istituzioni, enti governativi nazionali ed esteri</a:t>
            </a:r>
            <a:r>
              <a:rPr lang="it-IT">
                <a:ea typeface="+mn-lt"/>
                <a:cs typeface="+mn-lt"/>
              </a:rPr>
              <a:t>:</a:t>
            </a:r>
            <a:r>
              <a:rPr lang="it-IT" sz="1400">
                <a:ea typeface="+mn-lt"/>
                <a:cs typeface="+mn-lt"/>
              </a:rPr>
              <a:t> possono procedere a controlli inerenti alla sicurezza e alla tracciabilità alimentare avvalendosi dei dati aperti forniti lungo la filiera, in modo totalmente autonomo e indipendente, riducendo i tempi di latenza per il reclutamento delle informazioni. </a:t>
            </a:r>
          </a:p>
          <a:p>
            <a:r>
              <a:rPr lang="it-IT" b="1">
                <a:ea typeface="+mn-lt"/>
                <a:cs typeface="+mn-lt"/>
              </a:rPr>
              <a:t>cliente finale</a:t>
            </a:r>
            <a:r>
              <a:rPr lang="it-IT">
                <a:ea typeface="+mn-lt"/>
                <a:cs typeface="+mn-lt"/>
              </a:rPr>
              <a:t>: </a:t>
            </a:r>
            <a:r>
              <a:rPr lang="it-IT" sz="1400">
                <a:ea typeface="+mn-lt"/>
                <a:cs typeface="+mn-lt"/>
              </a:rPr>
              <a:t>il cliente avrà a disposizione tutta la storia del prodotto, avrà modo di verificare lui stesso l'attendibilità dei dati attraverso un QR code posto sulla confezione, scansionabile tramite smartphone, richiamante il sito aziendale nel quale vi sono tutti i riferimenti alle transazioni immesse precedentemente in </a:t>
            </a:r>
            <a:r>
              <a:rPr lang="it-IT" sz="1400" err="1">
                <a:ea typeface="+mn-lt"/>
                <a:cs typeface="+mn-lt"/>
              </a:rPr>
              <a:t>bc</a:t>
            </a:r>
            <a:r>
              <a:rPr lang="it-IT" sz="1400">
                <a:ea typeface="+mn-lt"/>
                <a:cs typeface="+mn-lt"/>
              </a:rPr>
              <a:t>, garanti di </a:t>
            </a:r>
            <a:r>
              <a:rPr lang="it-IT" sz="1400" err="1">
                <a:ea typeface="+mn-lt"/>
                <a:cs typeface="+mn-lt"/>
              </a:rPr>
              <a:t>timestamp</a:t>
            </a:r>
            <a:r>
              <a:rPr lang="it-IT" sz="1400">
                <a:ea typeface="+mn-lt"/>
                <a:cs typeface="+mn-lt"/>
              </a:rPr>
              <a:t> e immutabilità. Il cliente si sentirà coinvolto, sperimenterà un percorso virtuale ma concreto di conoscenza del marchio e dei valori ad esso collegati. </a:t>
            </a:r>
            <a:endParaRPr lang="en-US">
              <a:ea typeface="+mn-lt"/>
              <a:cs typeface="+mn-lt"/>
            </a:endParaRPr>
          </a:p>
          <a:p>
            <a:r>
              <a:rPr lang="it-IT" b="1">
                <a:ea typeface="+mn-lt"/>
                <a:cs typeface="+mn-lt"/>
              </a:rPr>
              <a:t>capofiliera</a:t>
            </a:r>
            <a:r>
              <a:rPr lang="it-IT">
                <a:ea typeface="+mn-lt"/>
                <a:cs typeface="+mn-lt"/>
              </a:rPr>
              <a:t>:</a:t>
            </a:r>
            <a:r>
              <a:rPr lang="it-IT" sz="1400">
                <a:ea typeface="+mn-lt"/>
                <a:cs typeface="+mn-lt"/>
              </a:rPr>
              <a:t> ha la possibilità monitorare costantemente lo stato dei processi e dei flussi in modo da poter intervenire in futuro per mitigare eventuali carenze sistemiche. La soluzione presa in esame dovrebbe essere adottata da tutti gli attori dell'ecosistema, al fine di creare quel legame informativo sia interno alla filiera stessa, che esterno, rappresentato dalla trasparenza, in grado di generare quelle esternalità positive che portano ad un innovazione e ad un vantaggio competitivo, con l’obbiettivo di assumere sempre maggiori quote di mercato nel settore biologico, settore contraddistinto da un trend in continua espansione.</a:t>
            </a:r>
            <a:r>
              <a:rPr lang="it-IT">
                <a:ea typeface="+mn-lt"/>
                <a:cs typeface="+mn-lt"/>
              </a:rPr>
              <a:t> </a:t>
            </a:r>
            <a:endParaRPr lang="en-US"/>
          </a:p>
          <a:p>
            <a:pPr marL="0" indent="0">
              <a:buNone/>
            </a:pPr>
            <a:endParaRPr lang="it-IT"/>
          </a:p>
          <a:p>
            <a:pPr marL="0" indent="0">
              <a:buNone/>
            </a:pPr>
            <a:r>
              <a:rPr lang="en-US"/>
              <a:t/>
            </a:r>
            <a:br>
              <a:rPr lang="en-US"/>
            </a:br>
            <a:endParaRPr lang="en-US"/>
          </a:p>
          <a:p>
            <a:endParaRPr lang="it-IT" sz="1400">
              <a:ea typeface="+mn-lt"/>
              <a:cs typeface="+mn-lt"/>
            </a:endParaRPr>
          </a:p>
          <a:p>
            <a:endParaRPr lang="it-IT" sz="1400"/>
          </a:p>
          <a:p>
            <a:endParaRPr lang="it-IT"/>
          </a:p>
        </p:txBody>
      </p:sp>
      <p:sp>
        <p:nvSpPr>
          <p:cNvPr id="4" name="Segnaposto immagine 3">
            <a:extLst>
              <a:ext uri="{FF2B5EF4-FFF2-40B4-BE49-F238E27FC236}">
                <a16:creationId xmlns:a16="http://schemas.microsoft.com/office/drawing/2014/main" xmlns="" id="{E0B0D817-CB9D-4521-93C1-8954AC8278F6}"/>
              </a:ext>
            </a:extLst>
          </p:cNvPr>
          <p:cNvSpPr>
            <a:spLocks noGrp="1"/>
          </p:cNvSpPr>
          <p:nvPr>
            <p:ph type="pic" sz="quarter" idx="15"/>
          </p:nvPr>
        </p:nvSpPr>
        <p:spPr/>
      </p:sp>
      <p:sp>
        <p:nvSpPr>
          <p:cNvPr id="5" name="Segnaposto numero diapositiva 4">
            <a:extLst>
              <a:ext uri="{FF2B5EF4-FFF2-40B4-BE49-F238E27FC236}">
                <a16:creationId xmlns:a16="http://schemas.microsoft.com/office/drawing/2014/main" xmlns="" id="{AA815FCC-6C44-42BA-96B1-C41EEA68957C}"/>
              </a:ext>
            </a:extLst>
          </p:cNvPr>
          <p:cNvSpPr>
            <a:spLocks noGrp="1"/>
          </p:cNvSpPr>
          <p:nvPr>
            <p:ph type="sldNum" sz="quarter" idx="4"/>
          </p:nvPr>
        </p:nvSpPr>
        <p:spPr/>
        <p:txBody>
          <a:bodyPr/>
          <a:lstStyle/>
          <a:p>
            <a:pPr rtl="0"/>
            <a:fld id="{4FAB73BC-B049-4115-A692-8D63A059BFB8}" type="slidenum">
              <a:rPr lang="it-IT" noProof="0" smtClean="0"/>
              <a:pPr rtl="0"/>
              <a:t>34</a:t>
            </a:fld>
            <a:endParaRPr lang="it-IT" noProof="0"/>
          </a:p>
        </p:txBody>
      </p:sp>
    </p:spTree>
    <p:extLst>
      <p:ext uri="{BB962C8B-B14F-4D97-AF65-F5344CB8AC3E}">
        <p14:creationId xmlns:p14="http://schemas.microsoft.com/office/powerpoint/2010/main" val="1231340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F9C229A0-E1AE-417D-B26F-4F28830A24CA}"/>
              </a:ext>
            </a:extLst>
          </p:cNvPr>
          <p:cNvSpPr>
            <a:spLocks noGrp="1"/>
          </p:cNvSpPr>
          <p:nvPr>
            <p:ph type="title"/>
          </p:nvPr>
        </p:nvSpPr>
        <p:spPr>
          <a:xfrm>
            <a:off x="548640" y="990600"/>
            <a:ext cx="10805160" cy="617416"/>
          </a:xfrm>
        </p:spPr>
        <p:txBody>
          <a:bodyPr>
            <a:normAutofit fontScale="90000"/>
          </a:bodyPr>
          <a:lstStyle/>
          <a:p>
            <a:pPr algn="ctr"/>
            <a:r>
              <a:rPr lang="it-IT"/>
              <a:t>Cenni al trend del mercato biologico</a:t>
            </a:r>
          </a:p>
        </p:txBody>
      </p:sp>
      <p:sp>
        <p:nvSpPr>
          <p:cNvPr id="5" name="Segnaposto numero diapositiva 4">
            <a:extLst>
              <a:ext uri="{FF2B5EF4-FFF2-40B4-BE49-F238E27FC236}">
                <a16:creationId xmlns:a16="http://schemas.microsoft.com/office/drawing/2014/main" xmlns="" id="{D75C3A3D-09CB-43C0-9606-62F7750D45BF}"/>
              </a:ext>
            </a:extLst>
          </p:cNvPr>
          <p:cNvSpPr>
            <a:spLocks noGrp="1"/>
          </p:cNvSpPr>
          <p:nvPr>
            <p:ph type="sldNum" sz="quarter" idx="4"/>
          </p:nvPr>
        </p:nvSpPr>
        <p:spPr/>
        <p:txBody>
          <a:bodyPr/>
          <a:lstStyle/>
          <a:p>
            <a:pPr rtl="0"/>
            <a:fld id="{4FAB73BC-B049-4115-A692-8D63A059BFB8}" type="slidenum">
              <a:rPr lang="it-IT" noProof="0" smtClean="0"/>
              <a:pPr rtl="0"/>
              <a:t>35</a:t>
            </a:fld>
            <a:endParaRPr lang="it-IT" noProof="0"/>
          </a:p>
        </p:txBody>
      </p:sp>
      <p:sp>
        <p:nvSpPr>
          <p:cNvPr id="7" name="CasellaDiTesto 6">
            <a:extLst>
              <a:ext uri="{FF2B5EF4-FFF2-40B4-BE49-F238E27FC236}">
                <a16:creationId xmlns:a16="http://schemas.microsoft.com/office/drawing/2014/main" xmlns="" id="{4A186EBD-4EFF-42E2-B8A3-4559A8C5A314}"/>
              </a:ext>
            </a:extLst>
          </p:cNvPr>
          <p:cNvSpPr txBox="1"/>
          <p:nvPr/>
        </p:nvSpPr>
        <p:spPr>
          <a:xfrm>
            <a:off x="777631" y="183270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Dati relativi all'espansione a livello globale</a:t>
            </a:r>
          </a:p>
        </p:txBody>
      </p:sp>
      <p:sp>
        <p:nvSpPr>
          <p:cNvPr id="8" name="CasellaDiTesto 7">
            <a:extLst>
              <a:ext uri="{FF2B5EF4-FFF2-40B4-BE49-F238E27FC236}">
                <a16:creationId xmlns:a16="http://schemas.microsoft.com/office/drawing/2014/main" xmlns="" id="{4D9088AE-ABEB-43C3-A79C-542C6E9E3E3B}"/>
              </a:ext>
            </a:extLst>
          </p:cNvPr>
          <p:cNvSpPr txBox="1"/>
          <p:nvPr/>
        </p:nvSpPr>
        <p:spPr>
          <a:xfrm>
            <a:off x="783736" y="512127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Dati relativi ai consumi nazionali</a:t>
            </a:r>
          </a:p>
        </p:txBody>
      </p:sp>
      <p:sp>
        <p:nvSpPr>
          <p:cNvPr id="14" name="Segnaposto immagine 13">
            <a:extLst>
              <a:ext uri="{FF2B5EF4-FFF2-40B4-BE49-F238E27FC236}">
                <a16:creationId xmlns:a16="http://schemas.microsoft.com/office/drawing/2014/main" xmlns="" id="{CE7D39A8-77C8-4268-9DBD-B983B11FD0DA}"/>
              </a:ext>
            </a:extLst>
          </p:cNvPr>
          <p:cNvSpPr>
            <a:spLocks noGrp="1"/>
          </p:cNvSpPr>
          <p:nvPr>
            <p:ph type="pic" sz="quarter" idx="15"/>
          </p:nvPr>
        </p:nvSpPr>
        <p:spPr/>
      </p:sp>
      <p:pic>
        <p:nvPicPr>
          <p:cNvPr id="17" name="Immagine 17">
            <a:extLst>
              <a:ext uri="{FF2B5EF4-FFF2-40B4-BE49-F238E27FC236}">
                <a16:creationId xmlns:a16="http://schemas.microsoft.com/office/drawing/2014/main" xmlns="" id="{17F9B887-7FBE-4821-9AA9-6A792BEBEAC7}"/>
              </a:ext>
            </a:extLst>
          </p:cNvPr>
          <p:cNvPicPr>
            <a:picLocks noGrp="1" noChangeAspect="1"/>
          </p:cNvPicPr>
          <p:nvPr>
            <p:ph sz="quarter" idx="13"/>
          </p:nvPr>
        </p:nvPicPr>
        <p:blipFill>
          <a:blip r:embed="rId2"/>
          <a:stretch>
            <a:fillRect/>
          </a:stretch>
        </p:blipFill>
        <p:spPr>
          <a:xfrm>
            <a:off x="6171575" y="1592385"/>
            <a:ext cx="5119284" cy="4725493"/>
          </a:xfrm>
        </p:spPr>
      </p:pic>
    </p:spTree>
    <p:extLst>
      <p:ext uri="{BB962C8B-B14F-4D97-AF65-F5344CB8AC3E}">
        <p14:creationId xmlns:p14="http://schemas.microsoft.com/office/powerpoint/2010/main" val="4094812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8">
            <a:extLst>
              <a:ext uri="{FF2B5EF4-FFF2-40B4-BE49-F238E27FC236}">
                <a16:creationId xmlns:a16="http://schemas.microsoft.com/office/drawing/2014/main" xmlns="" id="{8D00E28C-1F99-48AC-B406-FD1ED5A04CCA}"/>
              </a:ext>
            </a:extLst>
          </p:cNvPr>
          <p:cNvPicPr>
            <a:picLocks noGrp="1" noChangeAspect="1"/>
          </p:cNvPicPr>
          <p:nvPr>
            <p:ph type="pic" sz="quarter" idx="15"/>
          </p:nvPr>
        </p:nvPicPr>
        <p:blipFill rotWithShape="1">
          <a:blip r:embed="rId2"/>
          <a:srcRect l="21113" r="21113"/>
          <a:stretch/>
        </p:blipFill>
        <p:spPr/>
      </p:pic>
      <p:sp>
        <p:nvSpPr>
          <p:cNvPr id="3" name="Segnaposto testo 2">
            <a:extLst>
              <a:ext uri="{FF2B5EF4-FFF2-40B4-BE49-F238E27FC236}">
                <a16:creationId xmlns:a16="http://schemas.microsoft.com/office/drawing/2014/main" xmlns="" id="{05A601D8-15C1-4306-9819-1434ABA30287}"/>
              </a:ext>
            </a:extLst>
          </p:cNvPr>
          <p:cNvSpPr>
            <a:spLocks noGrp="1"/>
          </p:cNvSpPr>
          <p:nvPr>
            <p:ph type="body" sz="quarter" idx="12"/>
          </p:nvPr>
        </p:nvSpPr>
        <p:spPr/>
        <p:txBody>
          <a:bodyPr/>
          <a:lstStyle/>
          <a:p>
            <a:endParaRPr lang="it-IT"/>
          </a:p>
        </p:txBody>
      </p:sp>
      <p:sp>
        <p:nvSpPr>
          <p:cNvPr id="4" name="Titolo 3">
            <a:extLst>
              <a:ext uri="{FF2B5EF4-FFF2-40B4-BE49-F238E27FC236}">
                <a16:creationId xmlns:a16="http://schemas.microsoft.com/office/drawing/2014/main" xmlns="" id="{6372D206-0D20-4D77-88F6-B114C8A04B1A}"/>
              </a:ext>
            </a:extLst>
          </p:cNvPr>
          <p:cNvSpPr>
            <a:spLocks noGrp="1"/>
          </p:cNvSpPr>
          <p:nvPr>
            <p:ph type="ctrTitle"/>
          </p:nvPr>
        </p:nvSpPr>
        <p:spPr/>
        <p:txBody>
          <a:bodyPr/>
          <a:lstStyle/>
          <a:p>
            <a:r>
              <a:rPr lang="it-IT">
                <a:ea typeface="+mj-lt"/>
                <a:cs typeface="+mj-lt"/>
              </a:rPr>
              <a:t>LA FILIERA COME SISTEMA COMPLESSO</a:t>
            </a:r>
            <a:endParaRPr lang="it-IT"/>
          </a:p>
        </p:txBody>
      </p:sp>
      <p:sp>
        <p:nvSpPr>
          <p:cNvPr id="5" name="Sottotitolo 4">
            <a:extLst>
              <a:ext uri="{FF2B5EF4-FFF2-40B4-BE49-F238E27FC236}">
                <a16:creationId xmlns:a16="http://schemas.microsoft.com/office/drawing/2014/main" xmlns="" id="{848271AF-A97E-4491-BF57-F5EB85A64C4D}"/>
              </a:ext>
            </a:extLst>
          </p:cNvPr>
          <p:cNvSpPr>
            <a:spLocks noGrp="1"/>
          </p:cNvSpPr>
          <p:nvPr>
            <p:ph type="subTitle" idx="1"/>
          </p:nvPr>
        </p:nvSpPr>
        <p:spPr>
          <a:xfrm>
            <a:off x="7042150" y="1582738"/>
            <a:ext cx="4876800" cy="4903788"/>
          </a:xfrm>
        </p:spPr>
        <p:txBody>
          <a:bodyPr>
            <a:normAutofit/>
          </a:bodyPr>
          <a:lstStyle/>
          <a:p>
            <a:r>
              <a:rPr lang="it-IT">
                <a:latin typeface="TW Cen MT"/>
              </a:rPr>
              <a:t>La filiera, </a:t>
            </a:r>
            <a:r>
              <a:rPr lang="it-IT" b="1">
                <a:latin typeface="TW Cen MT"/>
              </a:rPr>
              <a:t>non</a:t>
            </a:r>
            <a:r>
              <a:rPr lang="it-IT">
                <a:latin typeface="TW Cen MT"/>
              </a:rPr>
              <a:t> viene più rappresentata come in passato, esclusivamente</a:t>
            </a:r>
            <a:r>
              <a:rPr lang="it-IT" b="1">
                <a:latin typeface="TW Cen MT"/>
              </a:rPr>
              <a:t> lineare</a:t>
            </a:r>
            <a:r>
              <a:rPr lang="it-IT">
                <a:latin typeface="TW Cen MT"/>
              </a:rPr>
              <a:t>, </a:t>
            </a:r>
            <a:r>
              <a:rPr lang="it-IT" b="1">
                <a:latin typeface="TW Cen MT"/>
              </a:rPr>
              <a:t>ma</a:t>
            </a:r>
            <a:r>
              <a:rPr lang="it-IT">
                <a:latin typeface="TW Cen MT"/>
              </a:rPr>
              <a:t> assume una forma più trasversale, </a:t>
            </a:r>
            <a:r>
              <a:rPr lang="it-IT" b="1">
                <a:latin typeface="TW Cen MT"/>
              </a:rPr>
              <a:t>più complessa</a:t>
            </a:r>
            <a:r>
              <a:rPr lang="it-IT">
                <a:latin typeface="TW Cen MT"/>
              </a:rPr>
              <a:t>, dove tutti gli attori scambiano continuamente informazioni definendo ogni attore come co-creatore di valore e non un entità a sé stante.</a:t>
            </a:r>
            <a:endParaRPr lang="it-IT">
              <a:ea typeface="+mn-lt"/>
              <a:cs typeface="+mn-lt"/>
            </a:endParaRPr>
          </a:p>
          <a:p>
            <a:r>
              <a:rPr lang="it-IT">
                <a:latin typeface="TW Cen MT"/>
              </a:rPr>
              <a:t>Viene quindi messo in luce quanto sia importante la condivisone di dati in sicurezza sia all'interno della filiera produttiva sia all'esterno, ponendo l'accento sul ruolo di tutti gli attori come parte integrante del valore creato, e si dimostra come il sistema </a:t>
            </a:r>
            <a:r>
              <a:rPr lang="it-IT" err="1">
                <a:latin typeface="TW Cen MT"/>
              </a:rPr>
              <a:t>bc</a:t>
            </a:r>
            <a:r>
              <a:rPr lang="it-IT">
                <a:latin typeface="TW Cen MT"/>
              </a:rPr>
              <a:t> con le sue peculiarità dovrebbe essere adottato da tutti i partecipanti dell'ecosistema; </a:t>
            </a:r>
            <a:endParaRPr lang="en-US">
              <a:ea typeface="+mn-lt"/>
              <a:cs typeface="+mn-lt"/>
            </a:endParaRPr>
          </a:p>
          <a:p>
            <a:r>
              <a:rPr lang="it-IT">
                <a:latin typeface="TW Cen MT"/>
              </a:rPr>
              <a:t>Utilizzando il sistema di </a:t>
            </a:r>
            <a:r>
              <a:rPr lang="it-IT" err="1">
                <a:latin typeface="TW Cen MT"/>
              </a:rPr>
              <a:t>pseudoanonimizzazione</a:t>
            </a:r>
            <a:r>
              <a:rPr lang="it-IT">
                <a:latin typeface="TW Cen MT"/>
              </a:rPr>
              <a:t> (tipico delle </a:t>
            </a:r>
            <a:r>
              <a:rPr lang="it-IT" err="1">
                <a:latin typeface="TW Cen MT"/>
              </a:rPr>
              <a:t>bc</a:t>
            </a:r>
            <a:r>
              <a:rPr lang="it-IT">
                <a:latin typeface="TW Cen MT"/>
              </a:rPr>
              <a:t> pubbliche) le imprese possono scambiarsi i dati i maniera sicura, protetti verso i terzi, ma allo stesso modo possono rendere pubblici i passaggi e i dati che reputano opportuni al fine di generare valore.</a:t>
            </a:r>
            <a:endParaRPr lang="it-IT"/>
          </a:p>
        </p:txBody>
      </p:sp>
      <p:sp>
        <p:nvSpPr>
          <p:cNvPr id="6" name="Segnaposto testo 5">
            <a:extLst>
              <a:ext uri="{FF2B5EF4-FFF2-40B4-BE49-F238E27FC236}">
                <a16:creationId xmlns:a16="http://schemas.microsoft.com/office/drawing/2014/main" xmlns="" id="{7513A396-D9A9-4413-A53D-C0F9C415FA16}"/>
              </a:ext>
            </a:extLst>
          </p:cNvPr>
          <p:cNvSpPr>
            <a:spLocks noGrp="1"/>
          </p:cNvSpPr>
          <p:nvPr>
            <p:ph type="body" sz="quarter" idx="13"/>
          </p:nvPr>
        </p:nvSpPr>
        <p:spPr/>
        <p:txBody>
          <a:bodyPr>
            <a:normAutofit fontScale="55000" lnSpcReduction="20000"/>
          </a:bodyPr>
          <a:lstStyle/>
          <a:p>
            <a:endParaRPr lang="it-IT"/>
          </a:p>
        </p:txBody>
      </p:sp>
      <p:sp>
        <p:nvSpPr>
          <p:cNvPr id="7" name="Segnaposto testo 6">
            <a:extLst>
              <a:ext uri="{FF2B5EF4-FFF2-40B4-BE49-F238E27FC236}">
                <a16:creationId xmlns:a16="http://schemas.microsoft.com/office/drawing/2014/main" xmlns="" id="{E5796D6F-9E54-4DD7-A35F-67B77CC1B2D6}"/>
              </a:ext>
            </a:extLst>
          </p:cNvPr>
          <p:cNvSpPr>
            <a:spLocks noGrp="1"/>
          </p:cNvSpPr>
          <p:nvPr>
            <p:ph type="body" sz="quarter" idx="14"/>
          </p:nvPr>
        </p:nvSpPr>
        <p:spPr/>
        <p:txBody>
          <a:bodyPr>
            <a:normAutofit fontScale="55000" lnSpcReduction="20000"/>
          </a:bodyPr>
          <a:lstStyle/>
          <a:p>
            <a:endParaRPr lang="it-IT"/>
          </a:p>
        </p:txBody>
      </p:sp>
    </p:spTree>
    <p:extLst>
      <p:ext uri="{BB962C8B-B14F-4D97-AF65-F5344CB8AC3E}">
        <p14:creationId xmlns:p14="http://schemas.microsoft.com/office/powerpoint/2010/main" val="2700506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A6698FDE-29E5-446F-859E-6ECD83EEE2BA}"/>
              </a:ext>
            </a:extLst>
          </p:cNvPr>
          <p:cNvSpPr>
            <a:spLocks noGrp="1"/>
          </p:cNvSpPr>
          <p:nvPr>
            <p:ph type="title"/>
          </p:nvPr>
        </p:nvSpPr>
        <p:spPr>
          <a:xfrm>
            <a:off x="486181" y="765748"/>
            <a:ext cx="10805160" cy="707886"/>
          </a:xfrm>
        </p:spPr>
        <p:txBody>
          <a:bodyPr/>
          <a:lstStyle/>
          <a:p>
            <a:r>
              <a:rPr lang="it-IT">
                <a:ea typeface="+mj-lt"/>
                <a:cs typeface="+mj-lt"/>
              </a:rPr>
              <a:t>DESCRIZIONE DEL PERCORSO INNOVATIVO</a:t>
            </a:r>
          </a:p>
          <a:p>
            <a:endParaRPr lang="it-IT"/>
          </a:p>
        </p:txBody>
      </p:sp>
      <p:sp>
        <p:nvSpPr>
          <p:cNvPr id="3" name="Segnaposto numero diapositiva 2">
            <a:extLst>
              <a:ext uri="{FF2B5EF4-FFF2-40B4-BE49-F238E27FC236}">
                <a16:creationId xmlns:a16="http://schemas.microsoft.com/office/drawing/2014/main" xmlns="" id="{32E1FBA9-5D33-4F5B-92EE-E6904BFA5E05}"/>
              </a:ext>
            </a:extLst>
          </p:cNvPr>
          <p:cNvSpPr>
            <a:spLocks noGrp="1"/>
          </p:cNvSpPr>
          <p:nvPr>
            <p:ph type="sldNum" sz="quarter" idx="4"/>
          </p:nvPr>
        </p:nvSpPr>
        <p:spPr/>
        <p:txBody>
          <a:bodyPr/>
          <a:lstStyle/>
          <a:p>
            <a:pPr rtl="0"/>
            <a:fld id="{4FAB73BC-B049-4115-A692-8D63A059BFB8}" type="slidenum">
              <a:rPr lang="it-IT" noProof="0" smtClean="0"/>
              <a:pPr rtl="0"/>
              <a:t>37</a:t>
            </a:fld>
            <a:endParaRPr lang="it-IT" noProof="0"/>
          </a:p>
        </p:txBody>
      </p:sp>
      <p:pic>
        <p:nvPicPr>
          <p:cNvPr id="37" name="Immagine 37">
            <a:extLst>
              <a:ext uri="{FF2B5EF4-FFF2-40B4-BE49-F238E27FC236}">
                <a16:creationId xmlns:a16="http://schemas.microsoft.com/office/drawing/2014/main" xmlns="" id="{98D09036-FE7F-4FA7-B5E8-12158C7E02E6}"/>
              </a:ext>
            </a:extLst>
          </p:cNvPr>
          <p:cNvPicPr>
            <a:picLocks noGrp="1" noChangeAspect="1"/>
          </p:cNvPicPr>
          <p:nvPr>
            <p:ph type="pic" sz="quarter" idx="17"/>
          </p:nvPr>
        </p:nvPicPr>
        <p:blipFill rotWithShape="1">
          <a:blip r:embed="rId2"/>
          <a:srcRect t="3571" b="3571"/>
          <a:stretch/>
        </p:blipFill>
        <p:spPr>
          <a:xfrm>
            <a:off x="4098012" y="1555230"/>
            <a:ext cx="1328122" cy="1430285"/>
          </a:xfrm>
        </p:spPr>
      </p:pic>
      <p:sp>
        <p:nvSpPr>
          <p:cNvPr id="5" name="Segnaposto testo 4">
            <a:extLst>
              <a:ext uri="{FF2B5EF4-FFF2-40B4-BE49-F238E27FC236}">
                <a16:creationId xmlns:a16="http://schemas.microsoft.com/office/drawing/2014/main" xmlns="" id="{CC734D3C-2F02-48C3-9BC3-682C6EAF01F5}"/>
              </a:ext>
            </a:extLst>
          </p:cNvPr>
          <p:cNvSpPr>
            <a:spLocks noGrp="1"/>
          </p:cNvSpPr>
          <p:nvPr>
            <p:ph type="body" sz="quarter" idx="16"/>
          </p:nvPr>
        </p:nvSpPr>
        <p:spPr>
          <a:xfrm>
            <a:off x="5701070" y="2038495"/>
            <a:ext cx="3108959" cy="290097"/>
          </a:xfrm>
        </p:spPr>
        <p:txBody>
          <a:bodyPr/>
          <a:lstStyle/>
          <a:p>
            <a:r>
              <a:rPr lang="it-IT" sz="3200">
                <a:ea typeface="+mj-lt"/>
                <a:cs typeface="+mj-lt"/>
              </a:rPr>
              <a:t>INDUSTRIA 4.0</a:t>
            </a:r>
            <a:endParaRPr lang="it-IT" sz="3200"/>
          </a:p>
        </p:txBody>
      </p:sp>
      <p:pic>
        <p:nvPicPr>
          <p:cNvPr id="38" name="Immagine 38">
            <a:extLst>
              <a:ext uri="{FF2B5EF4-FFF2-40B4-BE49-F238E27FC236}">
                <a16:creationId xmlns:a16="http://schemas.microsoft.com/office/drawing/2014/main" xmlns="" id="{973970E6-5A37-4F5B-917C-A33AD3D87C0D}"/>
              </a:ext>
            </a:extLst>
          </p:cNvPr>
          <p:cNvPicPr>
            <a:picLocks noGrp="1" noChangeAspect="1"/>
          </p:cNvPicPr>
          <p:nvPr>
            <p:ph type="pic" sz="quarter" idx="21"/>
          </p:nvPr>
        </p:nvPicPr>
        <p:blipFill rotWithShape="1">
          <a:blip r:embed="rId3"/>
          <a:srcRect l="1389" r="1389"/>
          <a:stretch/>
        </p:blipFill>
        <p:spPr>
          <a:xfrm>
            <a:off x="1175272" y="3326722"/>
            <a:ext cx="685800" cy="666750"/>
          </a:xfrm>
        </p:spPr>
      </p:pic>
      <p:sp>
        <p:nvSpPr>
          <p:cNvPr id="8" name="Segnaposto testo 7">
            <a:extLst>
              <a:ext uri="{FF2B5EF4-FFF2-40B4-BE49-F238E27FC236}">
                <a16:creationId xmlns:a16="http://schemas.microsoft.com/office/drawing/2014/main" xmlns="" id="{27A35BF9-25D2-47D6-A7F3-61D41741663A}"/>
              </a:ext>
            </a:extLst>
          </p:cNvPr>
          <p:cNvSpPr>
            <a:spLocks noGrp="1"/>
          </p:cNvSpPr>
          <p:nvPr>
            <p:ph type="body" sz="quarter" idx="25"/>
          </p:nvPr>
        </p:nvSpPr>
        <p:spPr>
          <a:xfrm>
            <a:off x="724525" y="4252429"/>
            <a:ext cx="1587295" cy="166199"/>
          </a:xfrm>
        </p:spPr>
        <p:txBody>
          <a:bodyPr/>
          <a:lstStyle/>
          <a:p>
            <a:r>
              <a:rPr lang="it-IT" sz="1600">
                <a:ea typeface="+mn-lt"/>
                <a:cs typeface="+mn-lt"/>
              </a:rPr>
              <a:t>Advanced Manufacturing</a:t>
            </a:r>
            <a:endParaRPr lang="it-IT" sz="1600" b="0">
              <a:ea typeface="+mn-lt"/>
              <a:cs typeface="+mn-lt"/>
            </a:endParaRPr>
          </a:p>
          <a:p>
            <a:endParaRPr lang="it-IT" sz="1400"/>
          </a:p>
        </p:txBody>
      </p:sp>
      <p:sp>
        <p:nvSpPr>
          <p:cNvPr id="9" name="Segnaposto testo 8">
            <a:extLst>
              <a:ext uri="{FF2B5EF4-FFF2-40B4-BE49-F238E27FC236}">
                <a16:creationId xmlns:a16="http://schemas.microsoft.com/office/drawing/2014/main" xmlns="" id="{255A8A8B-E59C-43E8-A6D4-93AF5FDED01D}"/>
              </a:ext>
            </a:extLst>
          </p:cNvPr>
          <p:cNvSpPr>
            <a:spLocks noGrp="1"/>
          </p:cNvSpPr>
          <p:nvPr>
            <p:ph type="body" sz="quarter" idx="26"/>
          </p:nvPr>
        </p:nvSpPr>
        <p:spPr>
          <a:xfrm>
            <a:off x="724525" y="4497392"/>
            <a:ext cx="1587295" cy="166199"/>
          </a:xfrm>
        </p:spPr>
        <p:txBody>
          <a:bodyPr/>
          <a:lstStyle/>
          <a:p>
            <a:r>
              <a:rPr lang="it-IT" sz="1400"/>
              <a:t>Robot collaborativi interconnessi e programmabili</a:t>
            </a:r>
          </a:p>
        </p:txBody>
      </p:sp>
      <p:pic>
        <p:nvPicPr>
          <p:cNvPr id="39" name="Immagine 39">
            <a:extLst>
              <a:ext uri="{FF2B5EF4-FFF2-40B4-BE49-F238E27FC236}">
                <a16:creationId xmlns:a16="http://schemas.microsoft.com/office/drawing/2014/main" xmlns="" id="{46739F37-A0F1-4E14-8C73-3DE83C11CD60}"/>
              </a:ext>
            </a:extLst>
          </p:cNvPr>
          <p:cNvPicPr>
            <a:picLocks noGrp="1" noChangeAspect="1"/>
          </p:cNvPicPr>
          <p:nvPr>
            <p:ph type="pic" sz="quarter" idx="27"/>
          </p:nvPr>
        </p:nvPicPr>
        <p:blipFill rotWithShape="1">
          <a:blip r:embed="rId4"/>
          <a:srcRect t="3247" b="3247"/>
          <a:stretch/>
        </p:blipFill>
        <p:spPr>
          <a:xfrm>
            <a:off x="3029055" y="3243416"/>
            <a:ext cx="685800" cy="733425"/>
          </a:xfrm>
        </p:spPr>
      </p:pic>
      <p:sp>
        <p:nvSpPr>
          <p:cNvPr id="11" name="Segnaposto testo 10">
            <a:extLst>
              <a:ext uri="{FF2B5EF4-FFF2-40B4-BE49-F238E27FC236}">
                <a16:creationId xmlns:a16="http://schemas.microsoft.com/office/drawing/2014/main" xmlns="" id="{9C2F9DE3-BE97-4026-89EE-E37D4D704401}"/>
              </a:ext>
            </a:extLst>
          </p:cNvPr>
          <p:cNvSpPr>
            <a:spLocks noGrp="1"/>
          </p:cNvSpPr>
          <p:nvPr>
            <p:ph type="body" sz="quarter" idx="28"/>
          </p:nvPr>
        </p:nvSpPr>
        <p:spPr>
          <a:xfrm>
            <a:off x="2590800" y="4164986"/>
            <a:ext cx="1587295" cy="166199"/>
          </a:xfrm>
        </p:spPr>
        <p:txBody>
          <a:bodyPr/>
          <a:lstStyle/>
          <a:p>
            <a:r>
              <a:rPr lang="it-IT" sz="1600"/>
              <a:t>Additive Manufacturing</a:t>
            </a:r>
          </a:p>
        </p:txBody>
      </p:sp>
      <p:sp>
        <p:nvSpPr>
          <p:cNvPr id="12" name="Segnaposto testo 11">
            <a:extLst>
              <a:ext uri="{FF2B5EF4-FFF2-40B4-BE49-F238E27FC236}">
                <a16:creationId xmlns:a16="http://schemas.microsoft.com/office/drawing/2014/main" xmlns="" id="{6BEC2C2F-9C47-4402-B749-5A70DD02B64A}"/>
              </a:ext>
            </a:extLst>
          </p:cNvPr>
          <p:cNvSpPr>
            <a:spLocks noGrp="1"/>
          </p:cNvSpPr>
          <p:nvPr>
            <p:ph type="body" sz="quarter" idx="29"/>
          </p:nvPr>
        </p:nvSpPr>
        <p:spPr/>
        <p:txBody>
          <a:bodyPr/>
          <a:lstStyle/>
          <a:p>
            <a:r>
              <a:rPr lang="it-IT" sz="1400"/>
              <a:t>Stampanti 3D connesse a software di sviluppo digitali</a:t>
            </a:r>
          </a:p>
        </p:txBody>
      </p:sp>
      <p:pic>
        <p:nvPicPr>
          <p:cNvPr id="40" name="Immagine 40" descr="Immagine che contiene testo, clipart&#10;&#10;Descrizione generata automaticamente">
            <a:extLst>
              <a:ext uri="{FF2B5EF4-FFF2-40B4-BE49-F238E27FC236}">
                <a16:creationId xmlns:a16="http://schemas.microsoft.com/office/drawing/2014/main" xmlns="" id="{5D4CA097-EB4D-4D0B-9A39-948A6B160040}"/>
              </a:ext>
            </a:extLst>
          </p:cNvPr>
          <p:cNvPicPr>
            <a:picLocks noGrp="1" noChangeAspect="1"/>
          </p:cNvPicPr>
          <p:nvPr>
            <p:ph type="pic" sz="quarter" idx="30"/>
          </p:nvPr>
        </p:nvPicPr>
        <p:blipFill rotWithShape="1">
          <a:blip r:embed="rId5"/>
          <a:srcRect l="1370" r="1370"/>
          <a:stretch/>
        </p:blipFill>
        <p:spPr>
          <a:xfrm>
            <a:off x="4871518" y="3309467"/>
            <a:ext cx="695325" cy="676275"/>
          </a:xfrm>
        </p:spPr>
      </p:pic>
      <p:sp>
        <p:nvSpPr>
          <p:cNvPr id="14" name="Segnaposto testo 13">
            <a:extLst>
              <a:ext uri="{FF2B5EF4-FFF2-40B4-BE49-F238E27FC236}">
                <a16:creationId xmlns:a16="http://schemas.microsoft.com/office/drawing/2014/main" xmlns="" id="{D60D2A64-E89F-48D9-B3EF-41FBD5337DE3}"/>
              </a:ext>
            </a:extLst>
          </p:cNvPr>
          <p:cNvSpPr>
            <a:spLocks noGrp="1"/>
          </p:cNvSpPr>
          <p:nvPr>
            <p:ph type="body" sz="quarter" idx="31"/>
          </p:nvPr>
        </p:nvSpPr>
        <p:spPr>
          <a:xfrm>
            <a:off x="4425534" y="4152494"/>
            <a:ext cx="1587295" cy="166199"/>
          </a:xfrm>
        </p:spPr>
        <p:txBody>
          <a:bodyPr/>
          <a:lstStyle/>
          <a:p>
            <a:r>
              <a:rPr lang="it-IT" sz="1600" err="1"/>
              <a:t>Augmented</a:t>
            </a:r>
            <a:r>
              <a:rPr lang="it-IT" sz="1600"/>
              <a:t> Reality</a:t>
            </a:r>
          </a:p>
        </p:txBody>
      </p:sp>
      <p:sp>
        <p:nvSpPr>
          <p:cNvPr id="15" name="Segnaposto testo 14">
            <a:extLst>
              <a:ext uri="{FF2B5EF4-FFF2-40B4-BE49-F238E27FC236}">
                <a16:creationId xmlns:a16="http://schemas.microsoft.com/office/drawing/2014/main" xmlns="" id="{4B2A8130-AAC7-45F9-9AA9-DC50D83535BB}"/>
              </a:ext>
            </a:extLst>
          </p:cNvPr>
          <p:cNvSpPr>
            <a:spLocks noGrp="1"/>
          </p:cNvSpPr>
          <p:nvPr>
            <p:ph type="body" sz="quarter" idx="32"/>
          </p:nvPr>
        </p:nvSpPr>
        <p:spPr/>
        <p:txBody>
          <a:bodyPr/>
          <a:lstStyle/>
          <a:p>
            <a:r>
              <a:rPr lang="it-IT" sz="1400"/>
              <a:t>Realtà aumentata a supporto dei processi produttivi</a:t>
            </a:r>
            <a:endParaRPr lang="it-IT"/>
          </a:p>
        </p:txBody>
      </p:sp>
      <p:pic>
        <p:nvPicPr>
          <p:cNvPr id="41" name="Immagine 41">
            <a:extLst>
              <a:ext uri="{FF2B5EF4-FFF2-40B4-BE49-F238E27FC236}">
                <a16:creationId xmlns:a16="http://schemas.microsoft.com/office/drawing/2014/main" xmlns="" id="{A5255335-C9A4-44F0-AB2F-8681734622E6}"/>
              </a:ext>
            </a:extLst>
          </p:cNvPr>
          <p:cNvPicPr>
            <a:picLocks noGrp="1" noChangeAspect="1"/>
          </p:cNvPicPr>
          <p:nvPr>
            <p:ph type="pic" sz="quarter" idx="33"/>
          </p:nvPr>
        </p:nvPicPr>
        <p:blipFill rotWithShape="1">
          <a:blip r:embed="rId6"/>
          <a:srcRect l="1351" r="1351"/>
          <a:stretch/>
        </p:blipFill>
        <p:spPr>
          <a:xfrm>
            <a:off x="6651522" y="3304705"/>
            <a:ext cx="704850" cy="685800"/>
          </a:xfrm>
        </p:spPr>
      </p:pic>
      <p:sp>
        <p:nvSpPr>
          <p:cNvPr id="17" name="Segnaposto testo 16">
            <a:extLst>
              <a:ext uri="{FF2B5EF4-FFF2-40B4-BE49-F238E27FC236}">
                <a16:creationId xmlns:a16="http://schemas.microsoft.com/office/drawing/2014/main" xmlns="" id="{FA41544D-A98F-4124-AA59-1A3F1ED23BA2}"/>
              </a:ext>
            </a:extLst>
          </p:cNvPr>
          <p:cNvSpPr>
            <a:spLocks noGrp="1"/>
          </p:cNvSpPr>
          <p:nvPr>
            <p:ph type="body" sz="quarter" idx="34"/>
          </p:nvPr>
        </p:nvSpPr>
        <p:spPr>
          <a:xfrm>
            <a:off x="6210300" y="4065052"/>
            <a:ext cx="1587295" cy="166199"/>
          </a:xfrm>
        </p:spPr>
        <p:txBody>
          <a:bodyPr/>
          <a:lstStyle/>
          <a:p>
            <a:r>
              <a:rPr lang="it-IT" sz="1600" err="1"/>
              <a:t>Simulation</a:t>
            </a:r>
            <a:endParaRPr lang="it-IT" err="1"/>
          </a:p>
        </p:txBody>
      </p:sp>
      <p:sp>
        <p:nvSpPr>
          <p:cNvPr id="18" name="Segnaposto testo 17">
            <a:extLst>
              <a:ext uri="{FF2B5EF4-FFF2-40B4-BE49-F238E27FC236}">
                <a16:creationId xmlns:a16="http://schemas.microsoft.com/office/drawing/2014/main" xmlns="" id="{EAFCB2C2-B5C2-4FE5-8775-5179923197F9}"/>
              </a:ext>
            </a:extLst>
          </p:cNvPr>
          <p:cNvSpPr>
            <a:spLocks noGrp="1"/>
          </p:cNvSpPr>
          <p:nvPr>
            <p:ph type="body" sz="quarter" idx="35"/>
          </p:nvPr>
        </p:nvSpPr>
        <p:spPr>
          <a:xfrm>
            <a:off x="6210300" y="4334998"/>
            <a:ext cx="1587295" cy="166199"/>
          </a:xfrm>
        </p:spPr>
        <p:txBody>
          <a:bodyPr/>
          <a:lstStyle/>
          <a:p>
            <a:r>
              <a:rPr lang="it-IT" sz="1400"/>
              <a:t>Simulazione tra macchine interconnesse</a:t>
            </a:r>
          </a:p>
        </p:txBody>
      </p:sp>
      <p:pic>
        <p:nvPicPr>
          <p:cNvPr id="42" name="Immagine 42">
            <a:extLst>
              <a:ext uri="{FF2B5EF4-FFF2-40B4-BE49-F238E27FC236}">
                <a16:creationId xmlns:a16="http://schemas.microsoft.com/office/drawing/2014/main" xmlns="" id="{79089CEE-7C6C-4CCC-AA4D-882A3772621F}"/>
              </a:ext>
            </a:extLst>
          </p:cNvPr>
          <p:cNvPicPr>
            <a:picLocks noGrp="1" noChangeAspect="1"/>
          </p:cNvPicPr>
          <p:nvPr>
            <p:ph type="pic" sz="quarter" idx="36"/>
          </p:nvPr>
        </p:nvPicPr>
        <p:blipFill rotWithShape="1">
          <a:blip r:embed="rId7"/>
          <a:srcRect l="1351" r="1351"/>
          <a:stretch/>
        </p:blipFill>
        <p:spPr>
          <a:xfrm>
            <a:off x="8458633" y="3304705"/>
            <a:ext cx="704850" cy="685800"/>
          </a:xfrm>
        </p:spPr>
      </p:pic>
      <p:sp>
        <p:nvSpPr>
          <p:cNvPr id="20" name="Segnaposto testo 19">
            <a:extLst>
              <a:ext uri="{FF2B5EF4-FFF2-40B4-BE49-F238E27FC236}">
                <a16:creationId xmlns:a16="http://schemas.microsoft.com/office/drawing/2014/main" xmlns="" id="{8EE2369F-03A1-4618-9124-FD8562BB25A4}"/>
              </a:ext>
            </a:extLst>
          </p:cNvPr>
          <p:cNvSpPr>
            <a:spLocks noGrp="1"/>
          </p:cNvSpPr>
          <p:nvPr>
            <p:ph type="body" sz="quarter" idx="37"/>
          </p:nvPr>
        </p:nvSpPr>
        <p:spPr>
          <a:xfrm>
            <a:off x="8017411" y="4140003"/>
            <a:ext cx="1587295" cy="166199"/>
          </a:xfrm>
        </p:spPr>
        <p:txBody>
          <a:bodyPr/>
          <a:lstStyle/>
          <a:p>
            <a:r>
              <a:rPr lang="it-IT" sz="1600" err="1"/>
              <a:t>Horinzontal</a:t>
            </a:r>
            <a:r>
              <a:rPr lang="it-IT" sz="1600"/>
              <a:t>/Vertical Integration</a:t>
            </a:r>
          </a:p>
        </p:txBody>
      </p:sp>
      <p:sp>
        <p:nvSpPr>
          <p:cNvPr id="21" name="Segnaposto testo 20">
            <a:extLst>
              <a:ext uri="{FF2B5EF4-FFF2-40B4-BE49-F238E27FC236}">
                <a16:creationId xmlns:a16="http://schemas.microsoft.com/office/drawing/2014/main" xmlns="" id="{D4A8D83C-696D-4149-B8AE-CB985D34E08E}"/>
              </a:ext>
            </a:extLst>
          </p:cNvPr>
          <p:cNvSpPr>
            <a:spLocks noGrp="1"/>
          </p:cNvSpPr>
          <p:nvPr>
            <p:ph type="body" sz="quarter" idx="38"/>
          </p:nvPr>
        </p:nvSpPr>
        <p:spPr/>
        <p:txBody>
          <a:bodyPr/>
          <a:lstStyle/>
          <a:p>
            <a:r>
              <a:rPr lang="it-IT" sz="1400"/>
              <a:t>Integrazione dati lungo la catena del valore</a:t>
            </a:r>
            <a:endParaRPr lang="it-IT"/>
          </a:p>
        </p:txBody>
      </p:sp>
      <p:pic>
        <p:nvPicPr>
          <p:cNvPr id="43" name="Immagine 43" descr="Immagine che contiene testo, orologio&#10;&#10;Descrizione generata automaticamente">
            <a:extLst>
              <a:ext uri="{FF2B5EF4-FFF2-40B4-BE49-F238E27FC236}">
                <a16:creationId xmlns:a16="http://schemas.microsoft.com/office/drawing/2014/main" xmlns="" id="{187ED9F7-CABD-4DAD-8641-1FB8F43CCAC0}"/>
              </a:ext>
            </a:extLst>
          </p:cNvPr>
          <p:cNvPicPr>
            <a:picLocks noGrp="1" noChangeAspect="1"/>
          </p:cNvPicPr>
          <p:nvPr>
            <p:ph type="pic" sz="quarter" idx="39"/>
          </p:nvPr>
        </p:nvPicPr>
        <p:blipFill rotWithShape="1">
          <a:blip r:embed="rId8"/>
          <a:srcRect l="4054" r="4054"/>
          <a:stretch/>
        </p:blipFill>
        <p:spPr>
          <a:xfrm>
            <a:off x="10278236" y="3323755"/>
            <a:ext cx="704850" cy="647700"/>
          </a:xfrm>
        </p:spPr>
      </p:pic>
      <p:sp>
        <p:nvSpPr>
          <p:cNvPr id="23" name="Segnaposto testo 22">
            <a:extLst>
              <a:ext uri="{FF2B5EF4-FFF2-40B4-BE49-F238E27FC236}">
                <a16:creationId xmlns:a16="http://schemas.microsoft.com/office/drawing/2014/main" xmlns="" id="{31DFEC40-9BF0-4015-8EE0-3E1BE9BE78B1}"/>
              </a:ext>
            </a:extLst>
          </p:cNvPr>
          <p:cNvSpPr>
            <a:spLocks noGrp="1"/>
          </p:cNvSpPr>
          <p:nvPr>
            <p:ph type="body" sz="quarter" idx="40"/>
          </p:nvPr>
        </p:nvSpPr>
        <p:spPr>
          <a:xfrm>
            <a:off x="9899473" y="4052561"/>
            <a:ext cx="1587295" cy="166199"/>
          </a:xfrm>
        </p:spPr>
        <p:txBody>
          <a:bodyPr/>
          <a:lstStyle/>
          <a:p>
            <a:r>
              <a:rPr lang="it-IT" sz="1600"/>
              <a:t>Internet of </a:t>
            </a:r>
            <a:r>
              <a:rPr lang="it-IT" sz="1600" err="1"/>
              <a:t>Things</a:t>
            </a:r>
            <a:endParaRPr lang="it-IT" err="1"/>
          </a:p>
        </p:txBody>
      </p:sp>
      <p:sp>
        <p:nvSpPr>
          <p:cNvPr id="24" name="Segnaposto testo 23">
            <a:extLst>
              <a:ext uri="{FF2B5EF4-FFF2-40B4-BE49-F238E27FC236}">
                <a16:creationId xmlns:a16="http://schemas.microsoft.com/office/drawing/2014/main" xmlns="" id="{6CC7828E-69B6-44F8-B46A-832172DC82BF}"/>
              </a:ext>
            </a:extLst>
          </p:cNvPr>
          <p:cNvSpPr>
            <a:spLocks noGrp="1"/>
          </p:cNvSpPr>
          <p:nvPr>
            <p:ph type="body" sz="quarter" idx="41"/>
          </p:nvPr>
        </p:nvSpPr>
        <p:spPr>
          <a:xfrm>
            <a:off x="9899473" y="4310015"/>
            <a:ext cx="1587295" cy="166199"/>
          </a:xfrm>
        </p:spPr>
        <p:txBody>
          <a:bodyPr/>
          <a:lstStyle/>
          <a:p>
            <a:r>
              <a:rPr lang="it-IT" sz="1400"/>
              <a:t>Dispositivi digitale per comunicazione tra processi produttivi e prodotti</a:t>
            </a:r>
          </a:p>
        </p:txBody>
      </p:sp>
      <p:pic>
        <p:nvPicPr>
          <p:cNvPr id="44" name="Immagine 44">
            <a:extLst>
              <a:ext uri="{FF2B5EF4-FFF2-40B4-BE49-F238E27FC236}">
                <a16:creationId xmlns:a16="http://schemas.microsoft.com/office/drawing/2014/main" xmlns="" id="{882078E9-A766-4FFD-8DD1-4113E9D6EC75}"/>
              </a:ext>
            </a:extLst>
          </p:cNvPr>
          <p:cNvPicPr>
            <a:picLocks noGrp="1" noChangeAspect="1"/>
          </p:cNvPicPr>
          <p:nvPr>
            <p:ph type="pic" sz="quarter" idx="45"/>
          </p:nvPr>
        </p:nvPicPr>
        <p:blipFill rotWithShape="1">
          <a:blip r:embed="rId9"/>
          <a:srcRect l="2703" r="2703"/>
          <a:stretch/>
        </p:blipFill>
        <p:spPr>
          <a:xfrm>
            <a:off x="3032022" y="5091132"/>
            <a:ext cx="704850" cy="666750"/>
          </a:xfrm>
        </p:spPr>
      </p:pic>
      <p:sp>
        <p:nvSpPr>
          <p:cNvPr id="26" name="Segnaposto testo 25">
            <a:extLst>
              <a:ext uri="{FF2B5EF4-FFF2-40B4-BE49-F238E27FC236}">
                <a16:creationId xmlns:a16="http://schemas.microsoft.com/office/drawing/2014/main" xmlns="" id="{3E5EBC48-1D81-45C8-9D0F-9636DEBAE174}"/>
              </a:ext>
            </a:extLst>
          </p:cNvPr>
          <p:cNvSpPr>
            <a:spLocks noGrp="1"/>
          </p:cNvSpPr>
          <p:nvPr>
            <p:ph type="body" sz="quarter" idx="46"/>
          </p:nvPr>
        </p:nvSpPr>
        <p:spPr>
          <a:xfrm>
            <a:off x="2578308" y="5850979"/>
            <a:ext cx="1587295" cy="166199"/>
          </a:xfrm>
        </p:spPr>
        <p:txBody>
          <a:bodyPr/>
          <a:lstStyle/>
          <a:p>
            <a:r>
              <a:rPr lang="it-IT" sz="1600"/>
              <a:t>Cloud Computing</a:t>
            </a:r>
            <a:endParaRPr lang="it-IT"/>
          </a:p>
        </p:txBody>
      </p:sp>
      <p:sp>
        <p:nvSpPr>
          <p:cNvPr id="27" name="Segnaposto testo 26">
            <a:extLst>
              <a:ext uri="{FF2B5EF4-FFF2-40B4-BE49-F238E27FC236}">
                <a16:creationId xmlns:a16="http://schemas.microsoft.com/office/drawing/2014/main" xmlns="" id="{E3FEC295-7CFD-48C8-8123-6F6C095634B3}"/>
              </a:ext>
            </a:extLst>
          </p:cNvPr>
          <p:cNvSpPr>
            <a:spLocks noGrp="1"/>
          </p:cNvSpPr>
          <p:nvPr>
            <p:ph type="body" sz="quarter" idx="47"/>
          </p:nvPr>
        </p:nvSpPr>
        <p:spPr>
          <a:xfrm>
            <a:off x="2590800" y="6083450"/>
            <a:ext cx="1587295" cy="166199"/>
          </a:xfrm>
        </p:spPr>
        <p:txBody>
          <a:bodyPr/>
          <a:lstStyle/>
          <a:p>
            <a:r>
              <a:rPr lang="it-IT" sz="1400"/>
              <a:t>Gestione dati su sistemi aperti</a:t>
            </a:r>
            <a:endParaRPr lang="it-IT"/>
          </a:p>
        </p:txBody>
      </p:sp>
      <p:pic>
        <p:nvPicPr>
          <p:cNvPr id="45" name="Immagine 45">
            <a:extLst>
              <a:ext uri="{FF2B5EF4-FFF2-40B4-BE49-F238E27FC236}">
                <a16:creationId xmlns:a16="http://schemas.microsoft.com/office/drawing/2014/main" xmlns="" id="{E2C416DD-D580-4DFA-BB7A-550D037264C8}"/>
              </a:ext>
            </a:extLst>
          </p:cNvPr>
          <p:cNvPicPr>
            <a:picLocks noGrp="1" noChangeAspect="1"/>
          </p:cNvPicPr>
          <p:nvPr>
            <p:ph type="pic" sz="quarter" idx="48"/>
          </p:nvPr>
        </p:nvPicPr>
        <p:blipFill rotWithShape="1">
          <a:blip r:embed="rId10"/>
          <a:srcRect t="1408" b="1408"/>
          <a:stretch/>
        </p:blipFill>
        <p:spPr>
          <a:xfrm>
            <a:off x="4865584" y="5086369"/>
            <a:ext cx="657225" cy="676275"/>
          </a:xfrm>
        </p:spPr>
      </p:pic>
      <p:sp>
        <p:nvSpPr>
          <p:cNvPr id="29" name="Segnaposto testo 28">
            <a:extLst>
              <a:ext uri="{FF2B5EF4-FFF2-40B4-BE49-F238E27FC236}">
                <a16:creationId xmlns:a16="http://schemas.microsoft.com/office/drawing/2014/main" xmlns="" id="{1E4A674D-E95D-433C-8DE5-080189E4F78E}"/>
              </a:ext>
            </a:extLst>
          </p:cNvPr>
          <p:cNvSpPr>
            <a:spLocks noGrp="1"/>
          </p:cNvSpPr>
          <p:nvPr>
            <p:ph type="body" sz="quarter" idx="49"/>
          </p:nvPr>
        </p:nvSpPr>
        <p:spPr>
          <a:xfrm>
            <a:off x="4400550" y="5850979"/>
            <a:ext cx="1587295" cy="166199"/>
          </a:xfrm>
        </p:spPr>
        <p:txBody>
          <a:bodyPr/>
          <a:lstStyle/>
          <a:p>
            <a:r>
              <a:rPr lang="it-IT" sz="1600"/>
              <a:t>Cybersecurity</a:t>
            </a:r>
          </a:p>
        </p:txBody>
      </p:sp>
      <p:sp>
        <p:nvSpPr>
          <p:cNvPr id="30" name="Segnaposto testo 29">
            <a:extLst>
              <a:ext uri="{FF2B5EF4-FFF2-40B4-BE49-F238E27FC236}">
                <a16:creationId xmlns:a16="http://schemas.microsoft.com/office/drawing/2014/main" xmlns="" id="{45F02B1E-0EF6-434D-B09C-5D3D9FE4984F}"/>
              </a:ext>
            </a:extLst>
          </p:cNvPr>
          <p:cNvSpPr>
            <a:spLocks noGrp="1"/>
          </p:cNvSpPr>
          <p:nvPr>
            <p:ph type="body" sz="quarter" idx="50"/>
          </p:nvPr>
        </p:nvSpPr>
        <p:spPr>
          <a:xfrm>
            <a:off x="4400550" y="6083450"/>
            <a:ext cx="1587295" cy="166199"/>
          </a:xfrm>
        </p:spPr>
        <p:txBody>
          <a:bodyPr/>
          <a:lstStyle/>
          <a:p>
            <a:r>
              <a:rPr lang="it-IT" sz="1400"/>
              <a:t>Sicurezza in rete durante le operazioni</a:t>
            </a:r>
          </a:p>
        </p:txBody>
      </p:sp>
      <p:pic>
        <p:nvPicPr>
          <p:cNvPr id="46" name="Immagine 46">
            <a:extLst>
              <a:ext uri="{FF2B5EF4-FFF2-40B4-BE49-F238E27FC236}">
                <a16:creationId xmlns:a16="http://schemas.microsoft.com/office/drawing/2014/main" xmlns="" id="{AA4CD9D6-9707-41E7-A753-D97F0D6434C4}"/>
              </a:ext>
            </a:extLst>
          </p:cNvPr>
          <p:cNvPicPr>
            <a:picLocks noGrp="1" noChangeAspect="1"/>
          </p:cNvPicPr>
          <p:nvPr>
            <p:ph type="pic" sz="quarter" idx="51"/>
          </p:nvPr>
        </p:nvPicPr>
        <p:blipFill rotWithShape="1">
          <a:blip r:embed="rId11"/>
          <a:srcRect l="1370" r="1370"/>
          <a:stretch/>
        </p:blipFill>
        <p:spPr>
          <a:xfrm>
            <a:off x="6656284" y="5086369"/>
            <a:ext cx="695325" cy="676275"/>
          </a:xfrm>
        </p:spPr>
      </p:pic>
      <p:sp>
        <p:nvSpPr>
          <p:cNvPr id="32" name="Segnaposto testo 31">
            <a:extLst>
              <a:ext uri="{FF2B5EF4-FFF2-40B4-BE49-F238E27FC236}">
                <a16:creationId xmlns:a16="http://schemas.microsoft.com/office/drawing/2014/main" xmlns="" id="{5DB69E71-8355-4020-B7BB-14E112608939}"/>
              </a:ext>
            </a:extLst>
          </p:cNvPr>
          <p:cNvSpPr>
            <a:spLocks noGrp="1"/>
          </p:cNvSpPr>
          <p:nvPr>
            <p:ph type="body" sz="quarter" idx="52"/>
          </p:nvPr>
        </p:nvSpPr>
        <p:spPr>
          <a:xfrm>
            <a:off x="6247775" y="5900946"/>
            <a:ext cx="1587295" cy="166199"/>
          </a:xfrm>
        </p:spPr>
        <p:txBody>
          <a:bodyPr/>
          <a:lstStyle/>
          <a:p>
            <a:r>
              <a:rPr lang="it-IT" sz="1600"/>
              <a:t>Big Data &amp; Analytics</a:t>
            </a:r>
            <a:endParaRPr lang="it-IT"/>
          </a:p>
        </p:txBody>
      </p:sp>
      <p:sp>
        <p:nvSpPr>
          <p:cNvPr id="33" name="Segnaposto testo 32">
            <a:extLst>
              <a:ext uri="{FF2B5EF4-FFF2-40B4-BE49-F238E27FC236}">
                <a16:creationId xmlns:a16="http://schemas.microsoft.com/office/drawing/2014/main" xmlns="" id="{8922B5BB-4C11-4583-B30A-F0A23C5A5439}"/>
              </a:ext>
            </a:extLst>
          </p:cNvPr>
          <p:cNvSpPr>
            <a:spLocks noGrp="1"/>
          </p:cNvSpPr>
          <p:nvPr>
            <p:ph type="body" sz="quarter" idx="53"/>
          </p:nvPr>
        </p:nvSpPr>
        <p:spPr>
          <a:xfrm>
            <a:off x="6247775" y="6245844"/>
            <a:ext cx="1587295" cy="166199"/>
          </a:xfrm>
        </p:spPr>
        <p:txBody>
          <a:bodyPr/>
          <a:lstStyle/>
          <a:p>
            <a:r>
              <a:rPr lang="it-IT" sz="1400"/>
              <a:t>Analisi dati per ottimizzare prodotti e processi produttivi</a:t>
            </a:r>
          </a:p>
        </p:txBody>
      </p:sp>
      <p:pic>
        <p:nvPicPr>
          <p:cNvPr id="47" name="Immagine 47" descr="Immagine che contiene testo, clipart&#10;&#10;Descrizione generata automaticamente">
            <a:extLst>
              <a:ext uri="{FF2B5EF4-FFF2-40B4-BE49-F238E27FC236}">
                <a16:creationId xmlns:a16="http://schemas.microsoft.com/office/drawing/2014/main" xmlns="" id="{A1504DA5-F1E9-4162-B95A-A34A89AC5EF1}"/>
              </a:ext>
            </a:extLst>
          </p:cNvPr>
          <p:cNvPicPr>
            <a:picLocks noGrp="1" noChangeAspect="1"/>
          </p:cNvPicPr>
          <p:nvPr>
            <p:ph type="pic" sz="quarter" idx="54"/>
          </p:nvPr>
        </p:nvPicPr>
        <p:blipFill rotWithShape="1">
          <a:blip r:embed="rId12"/>
          <a:srcRect l="694" r="694"/>
          <a:stretch/>
        </p:blipFill>
        <p:spPr>
          <a:xfrm>
            <a:off x="8468158" y="5086369"/>
            <a:ext cx="685800" cy="676275"/>
          </a:xfrm>
        </p:spPr>
      </p:pic>
      <p:sp>
        <p:nvSpPr>
          <p:cNvPr id="35" name="Segnaposto testo 34">
            <a:extLst>
              <a:ext uri="{FF2B5EF4-FFF2-40B4-BE49-F238E27FC236}">
                <a16:creationId xmlns:a16="http://schemas.microsoft.com/office/drawing/2014/main" xmlns="" id="{34BB2C65-116A-4B75-8C14-14C680C5FD2A}"/>
              </a:ext>
            </a:extLst>
          </p:cNvPr>
          <p:cNvSpPr>
            <a:spLocks noGrp="1"/>
          </p:cNvSpPr>
          <p:nvPr>
            <p:ph type="body" sz="quarter" idx="55"/>
          </p:nvPr>
        </p:nvSpPr>
        <p:spPr>
          <a:xfrm>
            <a:off x="7979936" y="5900946"/>
            <a:ext cx="1587295" cy="166199"/>
          </a:xfrm>
        </p:spPr>
        <p:txBody>
          <a:bodyPr/>
          <a:lstStyle/>
          <a:p>
            <a:r>
              <a:rPr lang="it-IT" sz="1600"/>
              <a:t>Agricoltura 4.0</a:t>
            </a:r>
          </a:p>
        </p:txBody>
      </p:sp>
      <p:sp>
        <p:nvSpPr>
          <p:cNvPr id="36" name="Segnaposto testo 35">
            <a:extLst>
              <a:ext uri="{FF2B5EF4-FFF2-40B4-BE49-F238E27FC236}">
                <a16:creationId xmlns:a16="http://schemas.microsoft.com/office/drawing/2014/main" xmlns="" id="{2C4F319D-27B8-4755-B693-513D6CC8A0E4}"/>
              </a:ext>
            </a:extLst>
          </p:cNvPr>
          <p:cNvSpPr>
            <a:spLocks noGrp="1"/>
          </p:cNvSpPr>
          <p:nvPr>
            <p:ph type="body" sz="quarter" idx="56"/>
          </p:nvPr>
        </p:nvSpPr>
        <p:spPr/>
        <p:txBody>
          <a:bodyPr/>
          <a:lstStyle/>
          <a:p>
            <a:r>
              <a:rPr lang="it-IT" sz="1400"/>
              <a:t>Raccolta automatica, integrazione e analisi di dati</a:t>
            </a:r>
          </a:p>
        </p:txBody>
      </p:sp>
    </p:spTree>
    <p:extLst>
      <p:ext uri="{BB962C8B-B14F-4D97-AF65-F5344CB8AC3E}">
        <p14:creationId xmlns:p14="http://schemas.microsoft.com/office/powerpoint/2010/main" val="13399386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xmlns="" id="{7D7E882E-ACF8-4216-9BEE-D9813E1BF6A9}"/>
              </a:ext>
            </a:extLst>
          </p:cNvPr>
          <p:cNvSpPr>
            <a:spLocks noGrp="1"/>
          </p:cNvSpPr>
          <p:nvPr>
            <p:ph type="sldNum" sz="quarter" idx="4"/>
          </p:nvPr>
        </p:nvSpPr>
        <p:spPr/>
        <p:txBody>
          <a:bodyPr/>
          <a:lstStyle/>
          <a:p>
            <a:pPr rtl="0"/>
            <a:fld id="{4FAB73BC-B049-4115-A692-8D63A059BFB8}" type="slidenum">
              <a:rPr lang="it-IT" noProof="0" smtClean="0"/>
              <a:pPr rtl="0"/>
              <a:t>38</a:t>
            </a:fld>
            <a:endParaRPr lang="it-IT" noProof="0"/>
          </a:p>
        </p:txBody>
      </p:sp>
      <p:sp>
        <p:nvSpPr>
          <p:cNvPr id="4" name="CasellaDiTesto 3">
            <a:extLst>
              <a:ext uri="{FF2B5EF4-FFF2-40B4-BE49-F238E27FC236}">
                <a16:creationId xmlns:a16="http://schemas.microsoft.com/office/drawing/2014/main" xmlns="" id="{0E527C65-206C-4635-9FF5-775599219D1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it-IT"/>
              <a:t>Fare clic per inserire </a:t>
            </a:r>
          </a:p>
        </p:txBody>
      </p:sp>
      <p:pic>
        <p:nvPicPr>
          <p:cNvPr id="5" name="Immagine 5">
            <a:extLst>
              <a:ext uri="{FF2B5EF4-FFF2-40B4-BE49-F238E27FC236}">
                <a16:creationId xmlns:a16="http://schemas.microsoft.com/office/drawing/2014/main" xmlns="" id="{DFD1654A-8319-4531-917C-582BEE955520}"/>
              </a:ext>
            </a:extLst>
          </p:cNvPr>
          <p:cNvPicPr>
            <a:picLocks noChangeAspect="1"/>
          </p:cNvPicPr>
          <p:nvPr/>
        </p:nvPicPr>
        <p:blipFill rotWithShape="1">
          <a:blip r:embed="rId2"/>
          <a:srcRect l="652" t="1090" r="816" b="1635"/>
          <a:stretch/>
        </p:blipFill>
        <p:spPr>
          <a:xfrm>
            <a:off x="152400" y="533973"/>
            <a:ext cx="7190178" cy="4103833"/>
          </a:xfrm>
          <a:prstGeom prst="rect">
            <a:avLst/>
          </a:prstGeom>
          <a:ln>
            <a:solidFill>
              <a:schemeClr val="bg1"/>
            </a:solidFill>
          </a:ln>
        </p:spPr>
      </p:pic>
      <p:sp>
        <p:nvSpPr>
          <p:cNvPr id="2" name="Titolo 1">
            <a:extLst>
              <a:ext uri="{FF2B5EF4-FFF2-40B4-BE49-F238E27FC236}">
                <a16:creationId xmlns:a16="http://schemas.microsoft.com/office/drawing/2014/main" xmlns="" id="{406349E8-7EF6-488A-BA29-9C8FBA6FB89D}"/>
              </a:ext>
            </a:extLst>
          </p:cNvPr>
          <p:cNvSpPr>
            <a:spLocks noGrp="1"/>
          </p:cNvSpPr>
          <p:nvPr>
            <p:ph type="title"/>
          </p:nvPr>
        </p:nvSpPr>
        <p:spPr>
          <a:xfrm>
            <a:off x="3384281" y="640830"/>
            <a:ext cx="11554668" cy="707886"/>
          </a:xfrm>
        </p:spPr>
        <p:txBody>
          <a:bodyPr vert="horz" lIns="91440" tIns="45720" rIns="91440" bIns="45720" rtlCol="0" anchor="t">
            <a:noAutofit/>
          </a:bodyPr>
          <a:lstStyle/>
          <a:p>
            <a:r>
              <a:rPr lang="it-IT" sz="6000"/>
              <a:t>Internet of </a:t>
            </a:r>
            <a:r>
              <a:rPr lang="it-IT" sz="6000" err="1"/>
              <a:t>things</a:t>
            </a:r>
            <a:endParaRPr lang="it-IT" sz="5400"/>
          </a:p>
        </p:txBody>
      </p:sp>
      <p:sp>
        <p:nvSpPr>
          <p:cNvPr id="6" name="CasellaDiTesto 5">
            <a:extLst>
              <a:ext uri="{FF2B5EF4-FFF2-40B4-BE49-F238E27FC236}">
                <a16:creationId xmlns:a16="http://schemas.microsoft.com/office/drawing/2014/main" xmlns="" id="{D5A9F00B-183A-4DAC-B8C0-BE8B06292B69}"/>
              </a:ext>
            </a:extLst>
          </p:cNvPr>
          <p:cNvSpPr txBox="1"/>
          <p:nvPr/>
        </p:nvSpPr>
        <p:spPr>
          <a:xfrm>
            <a:off x="7265701" y="2019144"/>
            <a:ext cx="4779361"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dirty="0">
                <a:ea typeface="+mn-lt"/>
                <a:cs typeface="+mn-lt"/>
              </a:rPr>
              <a:t>L'Internet of </a:t>
            </a:r>
            <a:r>
              <a:rPr lang="it-IT" sz="1600" dirty="0" err="1">
                <a:ea typeface="+mn-lt"/>
                <a:cs typeface="+mn-lt"/>
              </a:rPr>
              <a:t>Things</a:t>
            </a:r>
            <a:r>
              <a:rPr lang="it-IT" sz="1600" dirty="0">
                <a:ea typeface="+mn-lt"/>
                <a:cs typeface="+mn-lt"/>
              </a:rPr>
              <a:t> (IoT) sono dispositivi connessi in rete usati per comunicare, raccogliere e scambiare dati tra loro e in Blockchain.</a:t>
            </a:r>
          </a:p>
          <a:p>
            <a:r>
              <a:rPr lang="it-IT" sz="1600" dirty="0">
                <a:ea typeface="+mn-lt"/>
                <a:cs typeface="+mn-lt"/>
              </a:rPr>
              <a:t>Cellular IoT tecnologia che permette a dispositivi IoT di contenere </a:t>
            </a:r>
            <a:r>
              <a:rPr lang="it-IT" sz="1600" dirty="0" err="1">
                <a:ea typeface="+mn-lt"/>
                <a:cs typeface="+mn-lt"/>
              </a:rPr>
              <a:t>sim</a:t>
            </a:r>
            <a:r>
              <a:rPr lang="it-IT" sz="1600" dirty="0">
                <a:ea typeface="+mn-lt"/>
                <a:cs typeface="+mn-lt"/>
              </a:rPr>
              <a:t> card da poter collegare a internet in modo diretto. Il dispositivo comunica i dati rilevati, direttamente in Blockchain avente all’interno un software capace di convertire il suo id in </a:t>
            </a:r>
            <a:r>
              <a:rPr lang="it-IT" sz="1600" dirty="0" err="1">
                <a:ea typeface="+mn-lt"/>
                <a:cs typeface="+mn-lt"/>
              </a:rPr>
              <a:t>hash</a:t>
            </a:r>
            <a:r>
              <a:rPr lang="it-IT" sz="1600" dirty="0">
                <a:ea typeface="+mn-lt"/>
                <a:cs typeface="+mn-lt"/>
              </a:rPr>
              <a:t>.</a:t>
            </a:r>
          </a:p>
        </p:txBody>
      </p:sp>
      <p:pic>
        <p:nvPicPr>
          <p:cNvPr id="7" name="Immagine 7" descr="Immagine che contiene cielo, albero, esterni&#10;&#10;Descrizione generata automaticamente">
            <a:extLst>
              <a:ext uri="{FF2B5EF4-FFF2-40B4-BE49-F238E27FC236}">
                <a16:creationId xmlns:a16="http://schemas.microsoft.com/office/drawing/2014/main" xmlns="" id="{FC10DE72-0105-492E-91D9-86C7CDA9E193}"/>
              </a:ext>
            </a:extLst>
          </p:cNvPr>
          <p:cNvPicPr>
            <a:picLocks noChangeAspect="1"/>
          </p:cNvPicPr>
          <p:nvPr/>
        </p:nvPicPr>
        <p:blipFill>
          <a:blip r:embed="rId3"/>
          <a:stretch>
            <a:fillRect/>
          </a:stretch>
        </p:blipFill>
        <p:spPr>
          <a:xfrm>
            <a:off x="9034072" y="1355"/>
            <a:ext cx="2181069" cy="2020961"/>
          </a:xfrm>
          <a:prstGeom prst="rect">
            <a:avLst/>
          </a:prstGeom>
        </p:spPr>
      </p:pic>
      <p:sp>
        <p:nvSpPr>
          <p:cNvPr id="9" name="CasellaDiTesto 8">
            <a:extLst>
              <a:ext uri="{FF2B5EF4-FFF2-40B4-BE49-F238E27FC236}">
                <a16:creationId xmlns:a16="http://schemas.microsoft.com/office/drawing/2014/main" xmlns="" id="{6EAF6BD1-E4A7-44F2-A8F1-ACB0F06138EE}"/>
              </a:ext>
            </a:extLst>
          </p:cNvPr>
          <p:cNvSpPr txBox="1"/>
          <p:nvPr/>
        </p:nvSpPr>
        <p:spPr>
          <a:xfrm>
            <a:off x="82915" y="4355113"/>
            <a:ext cx="1196214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t>In figura, capiamo un possibile utilizzo di interazione tra attore, IoT e smart </a:t>
            </a:r>
            <a:r>
              <a:rPr lang="it-IT" err="1"/>
              <a:t>contract</a:t>
            </a:r>
            <a:r>
              <a:rPr lang="it-IT"/>
              <a:t>. Una catena di filiera alimentare, in cui un produttore trasferisce merci a un'azienda di trasformazione per l'imballaggio e la spedizione. Il prodotto è sigillato ad una certa temperatura e umidità che devono essere rispettate durante il trasporto al magazzino e al negozio. Le condizioni di temperatura da rispettare sono codificate in uno smart </a:t>
            </a:r>
            <a:r>
              <a:rPr lang="it-IT" err="1"/>
              <a:t>contract</a:t>
            </a:r>
            <a:r>
              <a:rPr lang="it-IT"/>
              <a:t> situato in BC, i dispositivi IoT con sensori di temperatura e umidità sono installati nei container e nei trasportatori che immagazzinano e spediscono la merce. I dati vengono rilevati a intervalli regolari e convalidati rispetto ai livelli impostati nello smart </a:t>
            </a:r>
            <a:r>
              <a:rPr lang="it-IT" err="1"/>
              <a:t>contract</a:t>
            </a:r>
            <a:r>
              <a:rPr lang="it-IT"/>
              <a:t>. Se durante il trasporto, i valori rilevati superano i livelli di temperatura prestabiliti, lo stato del trasporto della merce passa a "Non conforme"; tale stato si riflette nei log delle transazioni memorizzate all'interno della BC. In questo modo tutti gli attori della filiera, siccome possono visualizzare lo stato in tempo reale del contratto, scoprono il responsabile che non ha rispettato le norme di conformità.</a:t>
            </a:r>
          </a:p>
        </p:txBody>
      </p:sp>
    </p:spTree>
    <p:extLst>
      <p:ext uri="{BB962C8B-B14F-4D97-AF65-F5344CB8AC3E}">
        <p14:creationId xmlns:p14="http://schemas.microsoft.com/office/powerpoint/2010/main" val="13228658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xmlns="" id="{064F410D-ECED-4E17-89FD-DED21678BE50}"/>
              </a:ext>
            </a:extLst>
          </p:cNvPr>
          <p:cNvSpPr>
            <a:spLocks noGrp="1"/>
          </p:cNvSpPr>
          <p:nvPr>
            <p:ph type="body" sz="quarter" idx="21"/>
          </p:nvPr>
        </p:nvSpPr>
        <p:spPr>
          <a:xfrm rot="19594102">
            <a:off x="584131" y="-142449"/>
            <a:ext cx="1218268" cy="6177109"/>
          </a:xfrm>
        </p:spPr>
        <p:txBody>
          <a:bodyPr/>
          <a:lstStyle/>
          <a:p>
            <a:endParaRPr lang="en-US"/>
          </a:p>
        </p:txBody>
      </p:sp>
      <p:pic>
        <p:nvPicPr>
          <p:cNvPr id="4" name="Immagine 4" descr="Immagine che contiene erba, persona, esterni, posando&#10;&#10;Descrizione generata automaticamente">
            <a:extLst>
              <a:ext uri="{FF2B5EF4-FFF2-40B4-BE49-F238E27FC236}">
                <a16:creationId xmlns:a16="http://schemas.microsoft.com/office/drawing/2014/main" xmlns="" id="{80DBF073-919A-4424-A1EA-4E7186EEDE20}"/>
              </a:ext>
            </a:extLst>
          </p:cNvPr>
          <p:cNvPicPr>
            <a:picLocks noChangeAspect="1"/>
          </p:cNvPicPr>
          <p:nvPr/>
        </p:nvPicPr>
        <p:blipFill rotWithShape="1">
          <a:blip r:embed="rId2"/>
          <a:srcRect l="2537" t="190" r="41438" b="569"/>
          <a:stretch/>
        </p:blipFill>
        <p:spPr>
          <a:xfrm>
            <a:off x="-1578139" y="106180"/>
            <a:ext cx="6625941" cy="6545574"/>
          </a:xfrm>
          <a:custGeom>
            <a:avLst/>
            <a:gdLst>
              <a:gd name="connsiteX0" fmla="*/ 5205086 w 9067800"/>
              <a:gd name="connsiteY0" fmla="*/ 0 h 6858000"/>
              <a:gd name="connsiteX1" fmla="*/ 6957685 w 9067800"/>
              <a:gd name="connsiteY1" fmla="*/ 0 h 6858000"/>
              <a:gd name="connsiteX2" fmla="*/ 9067800 w 9067800"/>
              <a:gd name="connsiteY2" fmla="*/ 0 h 6858000"/>
              <a:gd name="connsiteX3" fmla="*/ 9067800 w 9067800"/>
              <a:gd name="connsiteY3" fmla="*/ 6827058 h 6858000"/>
              <a:gd name="connsiteX4" fmla="*/ 9044315 w 9067800"/>
              <a:gd name="connsiteY4" fmla="*/ 6858000 h 6858000"/>
              <a:gd name="connsiteX5" fmla="*/ 7291715 w 9067800"/>
              <a:gd name="connsiteY5" fmla="*/ 6858000 h 6858000"/>
              <a:gd name="connsiteX6" fmla="*/ 1752601 w 9067800"/>
              <a:gd name="connsiteY6" fmla="*/ 6858000 h 6858000"/>
              <a:gd name="connsiteX7" fmla="*/ 0 w 90678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67800" h="6858000">
                <a:moveTo>
                  <a:pt x="5205086" y="0"/>
                </a:moveTo>
                <a:lnTo>
                  <a:pt x="6957685" y="0"/>
                </a:lnTo>
                <a:lnTo>
                  <a:pt x="9067800" y="0"/>
                </a:lnTo>
                <a:lnTo>
                  <a:pt x="9067800" y="6827058"/>
                </a:lnTo>
                <a:lnTo>
                  <a:pt x="9044315" y="6858000"/>
                </a:lnTo>
                <a:lnTo>
                  <a:pt x="7291715" y="6858000"/>
                </a:lnTo>
                <a:lnTo>
                  <a:pt x="1752601" y="6858000"/>
                </a:lnTo>
                <a:lnTo>
                  <a:pt x="0" y="6858000"/>
                </a:lnTo>
                <a:close/>
              </a:path>
            </a:pathLst>
          </a:custGeom>
          <a:noFill/>
        </p:spPr>
      </p:pic>
      <p:sp>
        <p:nvSpPr>
          <p:cNvPr id="11" name="Text Placeholder 3">
            <a:extLst>
              <a:ext uri="{FF2B5EF4-FFF2-40B4-BE49-F238E27FC236}">
                <a16:creationId xmlns:a16="http://schemas.microsoft.com/office/drawing/2014/main" xmlns="" id="{EEFC3D80-C810-49B3-898A-70A296847EB0}"/>
              </a:ext>
            </a:extLst>
          </p:cNvPr>
          <p:cNvSpPr>
            <a:spLocks noGrp="1"/>
          </p:cNvSpPr>
          <p:nvPr>
            <p:ph type="body" sz="quarter" idx="12"/>
          </p:nvPr>
        </p:nvSpPr>
        <p:spPr>
          <a:xfrm>
            <a:off x="5097152" y="103599"/>
            <a:ext cx="7062604" cy="6642787"/>
          </a:xfrm>
          <a:solidFill>
            <a:schemeClr val="bg1"/>
          </a:solidFill>
        </p:spPr>
        <p:txBody>
          <a:bodyPr vert="horz" lIns="45720" tIns="45720" rIns="45720" bIns="45720" rtlCol="0" anchor="t">
            <a:normAutofit/>
          </a:bodyPr>
          <a:lstStyle/>
          <a:p>
            <a:pPr marL="342900" indent="-342900">
              <a:buChar char="•"/>
            </a:pPr>
            <a:r>
              <a:rPr lang="en-US">
                <a:solidFill>
                  <a:srgbClr val="000000"/>
                </a:solidFill>
              </a:rPr>
              <a:t>Il </a:t>
            </a:r>
            <a:r>
              <a:rPr lang="en-US" err="1">
                <a:solidFill>
                  <a:srgbClr val="000000"/>
                </a:solidFill>
              </a:rPr>
              <a:t>termine</a:t>
            </a:r>
            <a:r>
              <a:rPr lang="en-US">
                <a:solidFill>
                  <a:srgbClr val="000000"/>
                </a:solidFill>
              </a:rPr>
              <a:t> </a:t>
            </a:r>
            <a:r>
              <a:rPr lang="en-US" err="1">
                <a:solidFill>
                  <a:srgbClr val="000000"/>
                </a:solidFill>
              </a:rPr>
              <a:t>BigData</a:t>
            </a:r>
            <a:r>
              <a:rPr lang="en-US">
                <a:solidFill>
                  <a:srgbClr val="000000"/>
                </a:solidFill>
              </a:rPr>
              <a:t> </a:t>
            </a:r>
            <a:r>
              <a:rPr lang="en-US" err="1">
                <a:solidFill>
                  <a:srgbClr val="000000"/>
                </a:solidFill>
              </a:rPr>
              <a:t>si</a:t>
            </a:r>
            <a:r>
              <a:rPr lang="en-US">
                <a:solidFill>
                  <a:srgbClr val="000000"/>
                </a:solidFill>
              </a:rPr>
              <a:t> </a:t>
            </a:r>
            <a:r>
              <a:rPr lang="en-US" err="1">
                <a:solidFill>
                  <a:srgbClr val="000000"/>
                </a:solidFill>
              </a:rPr>
              <a:t>riferisce</a:t>
            </a:r>
            <a:r>
              <a:rPr lang="en-US">
                <a:solidFill>
                  <a:srgbClr val="000000"/>
                </a:solidFill>
              </a:rPr>
              <a:t> a </a:t>
            </a:r>
            <a:r>
              <a:rPr lang="en-US" err="1">
                <a:solidFill>
                  <a:srgbClr val="000000"/>
                </a:solidFill>
              </a:rPr>
              <a:t>grandi</a:t>
            </a:r>
            <a:r>
              <a:rPr lang="en-US">
                <a:solidFill>
                  <a:srgbClr val="000000"/>
                </a:solidFill>
              </a:rPr>
              <a:t> </a:t>
            </a:r>
            <a:r>
              <a:rPr lang="en-US" err="1">
                <a:solidFill>
                  <a:srgbClr val="000000"/>
                </a:solidFill>
              </a:rPr>
              <a:t>quantità</a:t>
            </a:r>
            <a:r>
              <a:rPr lang="en-US">
                <a:solidFill>
                  <a:srgbClr val="000000"/>
                </a:solidFill>
              </a:rPr>
              <a:t> di </a:t>
            </a:r>
            <a:r>
              <a:rPr lang="en-US" err="1">
                <a:solidFill>
                  <a:srgbClr val="000000"/>
                </a:solidFill>
              </a:rPr>
              <a:t>dati</a:t>
            </a:r>
            <a:r>
              <a:rPr lang="en-US">
                <a:solidFill>
                  <a:srgbClr val="000000"/>
                </a:solidFill>
              </a:rPr>
              <a:t> </a:t>
            </a:r>
            <a:r>
              <a:rPr lang="en-US" err="1">
                <a:solidFill>
                  <a:srgbClr val="000000"/>
                </a:solidFill>
              </a:rPr>
              <a:t>informatici</a:t>
            </a:r>
            <a:r>
              <a:rPr lang="en-US">
                <a:solidFill>
                  <a:srgbClr val="000000"/>
                </a:solidFill>
              </a:rPr>
              <a:t>, </a:t>
            </a:r>
            <a:r>
              <a:rPr lang="en-US" err="1">
                <a:solidFill>
                  <a:srgbClr val="000000"/>
                </a:solidFill>
              </a:rPr>
              <a:t>accumulati</a:t>
            </a:r>
            <a:r>
              <a:rPr lang="en-US">
                <a:solidFill>
                  <a:srgbClr val="000000"/>
                </a:solidFill>
              </a:rPr>
              <a:t> da software e </a:t>
            </a:r>
            <a:r>
              <a:rPr lang="en-US" err="1">
                <a:solidFill>
                  <a:srgbClr val="000000"/>
                </a:solidFill>
              </a:rPr>
              <a:t>dispositivi</a:t>
            </a:r>
            <a:r>
              <a:rPr lang="en-US">
                <a:solidFill>
                  <a:srgbClr val="000000"/>
                </a:solidFill>
              </a:rPr>
              <a:t> </a:t>
            </a:r>
            <a:r>
              <a:rPr lang="en-US" err="1">
                <a:solidFill>
                  <a:srgbClr val="000000"/>
                </a:solidFill>
              </a:rPr>
              <a:t>digitali</a:t>
            </a:r>
            <a:r>
              <a:rPr lang="en-US">
                <a:solidFill>
                  <a:srgbClr val="000000"/>
                </a:solidFill>
              </a:rPr>
              <a:t>, </a:t>
            </a:r>
            <a:r>
              <a:rPr lang="en-US" err="1">
                <a:solidFill>
                  <a:srgbClr val="000000"/>
                </a:solidFill>
              </a:rPr>
              <a:t>utilizzati</a:t>
            </a:r>
            <a:r>
              <a:rPr lang="en-US">
                <a:solidFill>
                  <a:srgbClr val="000000"/>
                </a:solidFill>
              </a:rPr>
              <a:t> per </a:t>
            </a:r>
            <a:r>
              <a:rPr lang="en-US" err="1">
                <a:solidFill>
                  <a:srgbClr val="000000"/>
                </a:solidFill>
              </a:rPr>
              <a:t>creare</a:t>
            </a:r>
            <a:r>
              <a:rPr lang="en-US">
                <a:solidFill>
                  <a:srgbClr val="000000"/>
                </a:solidFill>
              </a:rPr>
              <a:t> </a:t>
            </a:r>
            <a:r>
              <a:rPr lang="en-US" err="1">
                <a:solidFill>
                  <a:srgbClr val="000000"/>
                </a:solidFill>
              </a:rPr>
              <a:t>valore</a:t>
            </a:r>
            <a:r>
              <a:rPr lang="en-US">
                <a:solidFill>
                  <a:srgbClr val="000000"/>
                </a:solidFill>
              </a:rPr>
              <a:t> </a:t>
            </a:r>
            <a:r>
              <a:rPr lang="en-US" err="1">
                <a:solidFill>
                  <a:srgbClr val="000000"/>
                </a:solidFill>
              </a:rPr>
              <a:t>aziendali</a:t>
            </a:r>
            <a:r>
              <a:rPr lang="en-US">
                <a:solidFill>
                  <a:srgbClr val="000000"/>
                </a:solidFill>
              </a:rPr>
              <a:t> e </a:t>
            </a:r>
            <a:r>
              <a:rPr lang="en-US" err="1">
                <a:solidFill>
                  <a:srgbClr val="000000"/>
                </a:solidFill>
              </a:rPr>
              <a:t>sociale</a:t>
            </a:r>
            <a:r>
              <a:rPr lang="en-US">
                <a:solidFill>
                  <a:srgbClr val="000000"/>
                </a:solidFill>
              </a:rPr>
              <a:t>.</a:t>
            </a:r>
          </a:p>
          <a:p>
            <a:pPr marL="342900" indent="-342900">
              <a:buChar char="•"/>
            </a:pPr>
            <a:r>
              <a:rPr lang="en-US">
                <a:solidFill>
                  <a:srgbClr val="000000"/>
                </a:solidFill>
              </a:rPr>
              <a:t>Le </a:t>
            </a:r>
            <a:r>
              <a:rPr lang="en-US" err="1">
                <a:solidFill>
                  <a:srgbClr val="000000"/>
                </a:solidFill>
              </a:rPr>
              <a:t>industrie</a:t>
            </a:r>
            <a:r>
              <a:rPr lang="en-US">
                <a:solidFill>
                  <a:srgbClr val="000000"/>
                </a:solidFill>
              </a:rPr>
              <a:t> </a:t>
            </a:r>
            <a:r>
              <a:rPr lang="en-US" err="1">
                <a:solidFill>
                  <a:srgbClr val="000000"/>
                </a:solidFill>
              </a:rPr>
              <a:t>comprendono</a:t>
            </a:r>
            <a:r>
              <a:rPr lang="en-US">
                <a:solidFill>
                  <a:srgbClr val="000000"/>
                </a:solidFill>
              </a:rPr>
              <a:t> le </a:t>
            </a:r>
            <a:r>
              <a:rPr lang="en-US" err="1">
                <a:solidFill>
                  <a:srgbClr val="000000"/>
                </a:solidFill>
              </a:rPr>
              <a:t>esigenze</a:t>
            </a:r>
            <a:r>
              <a:rPr lang="en-US">
                <a:solidFill>
                  <a:srgbClr val="000000"/>
                </a:solidFill>
              </a:rPr>
              <a:t>, le </a:t>
            </a:r>
            <a:r>
              <a:rPr lang="en-US" err="1">
                <a:solidFill>
                  <a:srgbClr val="000000"/>
                </a:solidFill>
              </a:rPr>
              <a:t>tendenze</a:t>
            </a:r>
            <a:r>
              <a:rPr lang="en-US">
                <a:solidFill>
                  <a:srgbClr val="000000"/>
                </a:solidFill>
              </a:rPr>
              <a:t> e </a:t>
            </a:r>
            <a:r>
              <a:rPr lang="en-US" err="1">
                <a:solidFill>
                  <a:srgbClr val="000000"/>
                </a:solidFill>
              </a:rPr>
              <a:t>i</a:t>
            </a:r>
            <a:r>
              <a:rPr lang="en-US">
                <a:solidFill>
                  <a:srgbClr val="000000"/>
                </a:solidFill>
              </a:rPr>
              <a:t> </a:t>
            </a:r>
            <a:r>
              <a:rPr lang="en-US" err="1">
                <a:solidFill>
                  <a:srgbClr val="000000"/>
                </a:solidFill>
              </a:rPr>
              <a:t>modelli</a:t>
            </a:r>
            <a:r>
              <a:rPr lang="en-US">
                <a:solidFill>
                  <a:srgbClr val="000000"/>
                </a:solidFill>
              </a:rPr>
              <a:t> di </a:t>
            </a:r>
            <a:r>
              <a:rPr lang="en-US" err="1">
                <a:solidFill>
                  <a:srgbClr val="000000"/>
                </a:solidFill>
              </a:rPr>
              <a:t>acquisto</a:t>
            </a:r>
            <a:r>
              <a:rPr lang="en-US">
                <a:solidFill>
                  <a:srgbClr val="000000"/>
                </a:solidFill>
              </a:rPr>
              <a:t> </a:t>
            </a:r>
            <a:r>
              <a:rPr lang="en-US" err="1">
                <a:solidFill>
                  <a:srgbClr val="000000"/>
                </a:solidFill>
              </a:rPr>
              <a:t>dei</a:t>
            </a:r>
            <a:r>
              <a:rPr lang="en-US">
                <a:solidFill>
                  <a:srgbClr val="000000"/>
                </a:solidFill>
              </a:rPr>
              <a:t> </a:t>
            </a:r>
            <a:r>
              <a:rPr lang="en-US" err="1">
                <a:solidFill>
                  <a:srgbClr val="000000"/>
                </a:solidFill>
              </a:rPr>
              <a:t>clienti</a:t>
            </a:r>
            <a:r>
              <a:rPr lang="en-US">
                <a:solidFill>
                  <a:srgbClr val="000000"/>
                </a:solidFill>
              </a:rPr>
              <a:t> </a:t>
            </a:r>
            <a:r>
              <a:rPr lang="en-US" err="1">
                <a:solidFill>
                  <a:srgbClr val="000000"/>
                </a:solidFill>
              </a:rPr>
              <a:t>rilevando</a:t>
            </a:r>
            <a:r>
              <a:rPr lang="en-US">
                <a:solidFill>
                  <a:srgbClr val="000000"/>
                </a:solidFill>
              </a:rPr>
              <a:t> </a:t>
            </a:r>
            <a:r>
              <a:rPr lang="en-US" err="1">
                <a:solidFill>
                  <a:srgbClr val="000000"/>
                </a:solidFill>
              </a:rPr>
              <a:t>dati</a:t>
            </a:r>
            <a:r>
              <a:rPr lang="en-US">
                <a:solidFill>
                  <a:srgbClr val="000000"/>
                </a:solidFill>
              </a:rPr>
              <a:t> dal </a:t>
            </a:r>
            <a:r>
              <a:rPr lang="en-US" err="1">
                <a:solidFill>
                  <a:srgbClr val="000000"/>
                </a:solidFill>
              </a:rPr>
              <a:t>traffico</a:t>
            </a:r>
            <a:r>
              <a:rPr lang="en-US">
                <a:solidFill>
                  <a:srgbClr val="000000"/>
                </a:solidFill>
              </a:rPr>
              <a:t> internet  </a:t>
            </a:r>
            <a:r>
              <a:rPr lang="en-US" err="1">
                <a:solidFill>
                  <a:srgbClr val="000000"/>
                </a:solidFill>
              </a:rPr>
              <a:t>degli</a:t>
            </a:r>
            <a:r>
              <a:rPr lang="en-US">
                <a:solidFill>
                  <a:srgbClr val="000000"/>
                </a:solidFill>
              </a:rPr>
              <a:t> </a:t>
            </a:r>
            <a:r>
              <a:rPr lang="en-US" err="1">
                <a:solidFill>
                  <a:srgbClr val="000000"/>
                </a:solidFill>
              </a:rPr>
              <a:t>stessi</a:t>
            </a:r>
            <a:r>
              <a:rPr lang="en-US">
                <a:solidFill>
                  <a:srgbClr val="000000"/>
                </a:solidFill>
              </a:rPr>
              <a:t>.</a:t>
            </a:r>
          </a:p>
          <a:p>
            <a:pPr marL="342900" indent="-342900">
              <a:buChar char="•"/>
            </a:pPr>
            <a:r>
              <a:rPr lang="en-US">
                <a:solidFill>
                  <a:srgbClr val="000000"/>
                </a:solidFill>
                <a:ea typeface="+mn-lt"/>
                <a:cs typeface="+mn-lt"/>
              </a:rPr>
              <a:t> Nel </a:t>
            </a:r>
            <a:r>
              <a:rPr lang="en-US" err="1">
                <a:solidFill>
                  <a:srgbClr val="000000"/>
                </a:solidFill>
                <a:ea typeface="+mn-lt"/>
                <a:cs typeface="+mn-lt"/>
              </a:rPr>
              <a:t>settore</a:t>
            </a:r>
            <a:r>
              <a:rPr lang="en-US">
                <a:solidFill>
                  <a:srgbClr val="000000"/>
                </a:solidFill>
                <a:ea typeface="+mn-lt"/>
                <a:cs typeface="+mn-lt"/>
              </a:rPr>
              <a:t> </a:t>
            </a:r>
            <a:r>
              <a:rPr lang="en-US" err="1">
                <a:solidFill>
                  <a:srgbClr val="000000"/>
                </a:solidFill>
                <a:ea typeface="+mn-lt"/>
                <a:cs typeface="+mn-lt"/>
              </a:rPr>
              <a:t>agroalimentare</a:t>
            </a:r>
            <a:r>
              <a:rPr lang="en-US">
                <a:solidFill>
                  <a:srgbClr val="000000"/>
                </a:solidFill>
                <a:ea typeface="+mn-lt"/>
                <a:cs typeface="+mn-lt"/>
              </a:rPr>
              <a:t> </a:t>
            </a:r>
            <a:r>
              <a:rPr lang="en-US" err="1">
                <a:solidFill>
                  <a:srgbClr val="000000"/>
                </a:solidFill>
                <a:ea typeface="+mn-lt"/>
                <a:cs typeface="+mn-lt"/>
              </a:rPr>
              <a:t>i</a:t>
            </a:r>
            <a:r>
              <a:rPr lang="en-US">
                <a:solidFill>
                  <a:srgbClr val="000000"/>
                </a:solidFill>
                <a:ea typeface="+mn-lt"/>
                <a:cs typeface="+mn-lt"/>
              </a:rPr>
              <a:t> </a:t>
            </a:r>
            <a:r>
              <a:rPr lang="en-US" err="1">
                <a:solidFill>
                  <a:srgbClr val="000000"/>
                </a:solidFill>
                <a:ea typeface="+mn-lt"/>
                <a:cs typeface="+mn-lt"/>
              </a:rPr>
              <a:t>BigData</a:t>
            </a:r>
            <a:r>
              <a:rPr lang="en-US">
                <a:solidFill>
                  <a:srgbClr val="000000"/>
                </a:solidFill>
                <a:ea typeface="+mn-lt"/>
                <a:cs typeface="+mn-lt"/>
              </a:rPr>
              <a:t> </a:t>
            </a:r>
            <a:r>
              <a:rPr lang="en-US" err="1">
                <a:solidFill>
                  <a:srgbClr val="000000"/>
                </a:solidFill>
                <a:ea typeface="+mn-lt"/>
                <a:cs typeface="+mn-lt"/>
              </a:rPr>
              <a:t>consentiranno</a:t>
            </a:r>
            <a:r>
              <a:rPr lang="en-US">
                <a:solidFill>
                  <a:srgbClr val="000000"/>
                </a:solidFill>
                <a:ea typeface="+mn-lt"/>
                <a:cs typeface="+mn-lt"/>
              </a:rPr>
              <a:t> </a:t>
            </a:r>
            <a:r>
              <a:rPr lang="en-US" err="1">
                <a:solidFill>
                  <a:srgbClr val="000000"/>
                </a:solidFill>
                <a:ea typeface="+mn-lt"/>
                <a:cs typeface="+mn-lt"/>
              </a:rPr>
              <a:t>agli</a:t>
            </a:r>
            <a:r>
              <a:rPr lang="en-US">
                <a:solidFill>
                  <a:srgbClr val="000000"/>
                </a:solidFill>
                <a:ea typeface="+mn-lt"/>
                <a:cs typeface="+mn-lt"/>
              </a:rPr>
              <a:t> </a:t>
            </a:r>
            <a:r>
              <a:rPr lang="en-US" err="1">
                <a:solidFill>
                  <a:srgbClr val="000000"/>
                </a:solidFill>
                <a:ea typeface="+mn-lt"/>
                <a:cs typeface="+mn-lt"/>
              </a:rPr>
              <a:t>agricoltori</a:t>
            </a:r>
            <a:r>
              <a:rPr lang="en-US">
                <a:solidFill>
                  <a:srgbClr val="000000"/>
                </a:solidFill>
                <a:ea typeface="+mn-lt"/>
                <a:cs typeface="+mn-lt"/>
              </a:rPr>
              <a:t> di </a:t>
            </a:r>
            <a:r>
              <a:rPr lang="en-US" err="1">
                <a:solidFill>
                  <a:srgbClr val="000000"/>
                </a:solidFill>
                <a:ea typeface="+mn-lt"/>
                <a:cs typeface="+mn-lt"/>
              </a:rPr>
              <a:t>monitorare</a:t>
            </a:r>
            <a:r>
              <a:rPr lang="en-US">
                <a:solidFill>
                  <a:srgbClr val="000000"/>
                </a:solidFill>
                <a:ea typeface="+mn-lt"/>
                <a:cs typeface="+mn-lt"/>
              </a:rPr>
              <a:t> le </a:t>
            </a:r>
            <a:r>
              <a:rPr lang="en-US" err="1">
                <a:solidFill>
                  <a:srgbClr val="000000"/>
                </a:solidFill>
                <a:ea typeface="+mn-lt"/>
                <a:cs typeface="+mn-lt"/>
              </a:rPr>
              <a:t>loro</a:t>
            </a:r>
            <a:r>
              <a:rPr lang="en-US">
                <a:solidFill>
                  <a:srgbClr val="000000"/>
                </a:solidFill>
                <a:ea typeface="+mn-lt"/>
                <a:cs typeface="+mn-lt"/>
              </a:rPr>
              <a:t> </a:t>
            </a:r>
            <a:r>
              <a:rPr lang="en-US" err="1">
                <a:solidFill>
                  <a:srgbClr val="000000"/>
                </a:solidFill>
                <a:ea typeface="+mn-lt"/>
                <a:cs typeface="+mn-lt"/>
              </a:rPr>
              <a:t>attività</a:t>
            </a:r>
            <a:r>
              <a:rPr lang="en-US">
                <a:solidFill>
                  <a:srgbClr val="000000"/>
                </a:solidFill>
                <a:ea typeface="+mn-lt"/>
                <a:cs typeface="+mn-lt"/>
              </a:rPr>
              <a:t> </a:t>
            </a:r>
            <a:r>
              <a:rPr lang="en-US" err="1">
                <a:solidFill>
                  <a:srgbClr val="000000"/>
                </a:solidFill>
                <a:ea typeface="+mn-lt"/>
                <a:cs typeface="+mn-lt"/>
              </a:rPr>
              <a:t>agricole</a:t>
            </a:r>
            <a:r>
              <a:rPr lang="en-US">
                <a:solidFill>
                  <a:srgbClr val="000000"/>
                </a:solidFill>
                <a:ea typeface="+mn-lt"/>
                <a:cs typeface="+mn-lt"/>
              </a:rPr>
              <a:t> e lo </a:t>
            </a:r>
            <a:r>
              <a:rPr lang="en-US" err="1">
                <a:solidFill>
                  <a:srgbClr val="000000"/>
                </a:solidFill>
                <a:ea typeface="+mn-lt"/>
                <a:cs typeface="+mn-lt"/>
              </a:rPr>
              <a:t>stato</a:t>
            </a:r>
            <a:r>
              <a:rPr lang="en-US">
                <a:solidFill>
                  <a:srgbClr val="000000"/>
                </a:solidFill>
                <a:ea typeface="+mn-lt"/>
                <a:cs typeface="+mn-lt"/>
              </a:rPr>
              <a:t> </a:t>
            </a:r>
            <a:r>
              <a:rPr lang="en-US" err="1">
                <a:solidFill>
                  <a:srgbClr val="000000"/>
                </a:solidFill>
                <a:ea typeface="+mn-lt"/>
                <a:cs typeface="+mn-lt"/>
              </a:rPr>
              <a:t>dei</a:t>
            </a:r>
            <a:r>
              <a:rPr lang="en-US">
                <a:solidFill>
                  <a:srgbClr val="000000"/>
                </a:solidFill>
                <a:ea typeface="+mn-lt"/>
                <a:cs typeface="+mn-lt"/>
              </a:rPr>
              <a:t> </a:t>
            </a:r>
            <a:r>
              <a:rPr lang="en-US" err="1">
                <a:solidFill>
                  <a:srgbClr val="000000"/>
                </a:solidFill>
                <a:ea typeface="+mn-lt"/>
                <a:cs typeface="+mn-lt"/>
              </a:rPr>
              <a:t>campi</a:t>
            </a:r>
            <a:r>
              <a:rPr lang="en-US">
                <a:solidFill>
                  <a:srgbClr val="000000"/>
                </a:solidFill>
                <a:ea typeface="+mn-lt"/>
                <a:cs typeface="+mn-lt"/>
              </a:rPr>
              <a:t> in tempo </a:t>
            </a:r>
            <a:r>
              <a:rPr lang="en-US" err="1">
                <a:solidFill>
                  <a:srgbClr val="000000"/>
                </a:solidFill>
                <a:ea typeface="+mn-lt"/>
                <a:cs typeface="+mn-lt"/>
              </a:rPr>
              <a:t>reale</a:t>
            </a:r>
            <a:r>
              <a:rPr lang="en-US">
                <a:solidFill>
                  <a:srgbClr val="000000"/>
                </a:solidFill>
                <a:ea typeface="+mn-lt"/>
                <a:cs typeface="+mn-lt"/>
              </a:rPr>
              <a:t>, in modo tale, da </a:t>
            </a:r>
            <a:r>
              <a:rPr lang="en-US" err="1">
                <a:solidFill>
                  <a:srgbClr val="000000"/>
                </a:solidFill>
                <a:ea typeface="+mn-lt"/>
                <a:cs typeface="+mn-lt"/>
              </a:rPr>
              <a:t>aumentare</a:t>
            </a:r>
            <a:r>
              <a:rPr lang="en-US">
                <a:solidFill>
                  <a:srgbClr val="000000"/>
                </a:solidFill>
                <a:ea typeface="+mn-lt"/>
                <a:cs typeface="+mn-lt"/>
              </a:rPr>
              <a:t> la </a:t>
            </a:r>
            <a:r>
              <a:rPr lang="en-US" err="1">
                <a:solidFill>
                  <a:srgbClr val="000000"/>
                </a:solidFill>
                <a:ea typeface="+mn-lt"/>
                <a:cs typeface="+mn-lt"/>
              </a:rPr>
              <a:t>produttività</a:t>
            </a:r>
            <a:r>
              <a:rPr lang="en-US">
                <a:solidFill>
                  <a:srgbClr val="000000"/>
                </a:solidFill>
                <a:ea typeface="+mn-lt"/>
                <a:cs typeface="+mn-lt"/>
              </a:rPr>
              <a:t> in </a:t>
            </a:r>
            <a:r>
              <a:rPr lang="en-US" err="1">
                <a:solidFill>
                  <a:srgbClr val="000000"/>
                </a:solidFill>
                <a:ea typeface="+mn-lt"/>
                <a:cs typeface="+mn-lt"/>
              </a:rPr>
              <a:t>maniera</a:t>
            </a:r>
            <a:r>
              <a:rPr lang="en-US">
                <a:solidFill>
                  <a:srgbClr val="000000"/>
                </a:solidFill>
                <a:ea typeface="+mn-lt"/>
                <a:cs typeface="+mn-lt"/>
              </a:rPr>
              <a:t> </a:t>
            </a:r>
            <a:r>
              <a:rPr lang="en-US" err="1">
                <a:solidFill>
                  <a:srgbClr val="000000"/>
                </a:solidFill>
                <a:ea typeface="+mn-lt"/>
                <a:cs typeface="+mn-lt"/>
              </a:rPr>
              <a:t>significativa</a:t>
            </a:r>
            <a:r>
              <a:rPr lang="en-US">
                <a:solidFill>
                  <a:srgbClr val="000000"/>
                </a:solidFill>
                <a:ea typeface="+mn-lt"/>
                <a:cs typeface="+mn-lt"/>
              </a:rPr>
              <a:t>. Ecco 2 </a:t>
            </a:r>
            <a:r>
              <a:rPr lang="en-US" err="1">
                <a:solidFill>
                  <a:srgbClr val="000000"/>
                </a:solidFill>
                <a:ea typeface="+mn-lt"/>
                <a:cs typeface="+mn-lt"/>
              </a:rPr>
              <a:t>esempi</a:t>
            </a:r>
            <a:r>
              <a:rPr lang="en-US">
                <a:solidFill>
                  <a:srgbClr val="000000"/>
                </a:solidFill>
                <a:ea typeface="+mn-lt"/>
                <a:cs typeface="+mn-lt"/>
              </a:rPr>
              <a:t> </a:t>
            </a:r>
            <a:r>
              <a:rPr lang="en-US" err="1">
                <a:solidFill>
                  <a:srgbClr val="000000"/>
                </a:solidFill>
                <a:ea typeface="+mn-lt"/>
                <a:cs typeface="+mn-lt"/>
              </a:rPr>
              <a:t>applicativi</a:t>
            </a:r>
            <a:r>
              <a:rPr lang="en-US">
                <a:solidFill>
                  <a:srgbClr val="000000"/>
                </a:solidFill>
                <a:ea typeface="+mn-lt"/>
                <a:cs typeface="+mn-lt"/>
              </a:rPr>
              <a:t>:</a:t>
            </a:r>
          </a:p>
          <a:p>
            <a:pPr lvl="1">
              <a:buAutoNum type="arabicPeriod"/>
            </a:pPr>
            <a:r>
              <a:rPr lang="en-US" err="1">
                <a:solidFill>
                  <a:srgbClr val="000000"/>
                </a:solidFill>
                <a:ea typeface="+mn-lt"/>
                <a:cs typeface="+mn-lt"/>
              </a:rPr>
              <a:t>Aggiungendo</a:t>
            </a:r>
            <a:r>
              <a:rPr lang="en-US">
                <a:solidFill>
                  <a:srgbClr val="000000"/>
                </a:solidFill>
                <a:ea typeface="+mn-lt"/>
                <a:cs typeface="+mn-lt"/>
              </a:rPr>
              <a:t> </a:t>
            </a:r>
            <a:r>
              <a:rPr lang="en-US" err="1">
                <a:solidFill>
                  <a:srgbClr val="000000"/>
                </a:solidFill>
                <a:ea typeface="+mn-lt"/>
                <a:cs typeface="+mn-lt"/>
              </a:rPr>
              <a:t>informazioni</a:t>
            </a:r>
            <a:r>
              <a:rPr lang="en-US">
                <a:solidFill>
                  <a:srgbClr val="000000"/>
                </a:solidFill>
                <a:ea typeface="+mn-lt"/>
                <a:cs typeface="+mn-lt"/>
              </a:rPr>
              <a:t> </a:t>
            </a:r>
            <a:r>
              <a:rPr lang="en-US" err="1">
                <a:solidFill>
                  <a:srgbClr val="000000"/>
                </a:solidFill>
                <a:ea typeface="+mn-lt"/>
                <a:cs typeface="+mn-lt"/>
              </a:rPr>
              <a:t>utili</a:t>
            </a:r>
            <a:r>
              <a:rPr lang="en-US">
                <a:solidFill>
                  <a:srgbClr val="000000"/>
                </a:solidFill>
                <a:ea typeface="+mn-lt"/>
                <a:cs typeface="+mn-lt"/>
              </a:rPr>
              <a:t> </a:t>
            </a:r>
            <a:r>
              <a:rPr lang="en-US">
                <a:ea typeface="+mn-lt"/>
                <a:cs typeface="+mn-lt"/>
              </a:rPr>
              <a:t>al software come le </a:t>
            </a:r>
            <a:r>
              <a:rPr lang="en-US" err="1">
                <a:ea typeface="+mn-lt"/>
                <a:cs typeface="+mn-lt"/>
              </a:rPr>
              <a:t>precipitazioni</a:t>
            </a:r>
            <a:r>
              <a:rPr lang="en-US">
                <a:ea typeface="+mn-lt"/>
                <a:cs typeface="+mn-lt"/>
              </a:rPr>
              <a:t>, la </a:t>
            </a:r>
            <a:r>
              <a:rPr lang="en-US" err="1">
                <a:ea typeface="+mn-lt"/>
                <a:cs typeface="+mn-lt"/>
              </a:rPr>
              <a:t>siccità</a:t>
            </a:r>
            <a:r>
              <a:rPr lang="en-US">
                <a:ea typeface="+mn-lt"/>
                <a:cs typeface="+mn-lt"/>
              </a:rPr>
              <a:t>, il tempo </a:t>
            </a:r>
            <a:r>
              <a:rPr lang="en-US" err="1">
                <a:ea typeface="+mn-lt"/>
                <a:cs typeface="+mn-lt"/>
              </a:rPr>
              <a:t>atmosferico</a:t>
            </a:r>
            <a:r>
              <a:rPr lang="en-US">
                <a:ea typeface="+mn-lt"/>
                <a:cs typeface="+mn-lt"/>
              </a:rPr>
              <a:t> e </a:t>
            </a:r>
            <a:r>
              <a:rPr lang="en-US" err="1">
                <a:ea typeface="+mn-lt"/>
                <a:cs typeface="+mn-lt"/>
              </a:rPr>
              <a:t>l’indice</a:t>
            </a:r>
            <a:r>
              <a:rPr lang="en-US">
                <a:ea typeface="+mn-lt"/>
                <a:cs typeface="+mn-lt"/>
              </a:rPr>
              <a:t> di </a:t>
            </a:r>
            <a:r>
              <a:rPr lang="en-US" err="1">
                <a:ea typeface="+mn-lt"/>
                <a:cs typeface="+mn-lt"/>
              </a:rPr>
              <a:t>vegetazione</a:t>
            </a:r>
            <a:r>
              <a:rPr lang="en-US">
                <a:ea typeface="+mn-lt"/>
                <a:cs typeface="+mn-lt"/>
              </a:rPr>
              <a:t>, è </a:t>
            </a:r>
            <a:r>
              <a:rPr lang="en-US" err="1">
                <a:ea typeface="+mn-lt"/>
                <a:cs typeface="+mn-lt"/>
              </a:rPr>
              <a:t>possibile</a:t>
            </a:r>
            <a:r>
              <a:rPr lang="en-US">
                <a:ea typeface="+mn-lt"/>
                <a:cs typeface="+mn-lt"/>
              </a:rPr>
              <a:t> </a:t>
            </a:r>
            <a:r>
              <a:rPr lang="en-US" err="1">
                <a:ea typeface="+mn-lt"/>
                <a:cs typeface="+mn-lt"/>
              </a:rPr>
              <a:t>determinare</a:t>
            </a:r>
            <a:r>
              <a:rPr lang="en-US">
                <a:ea typeface="+mn-lt"/>
                <a:cs typeface="+mn-lt"/>
              </a:rPr>
              <a:t> con </a:t>
            </a:r>
            <a:r>
              <a:rPr lang="en-US" err="1">
                <a:ea typeface="+mn-lt"/>
                <a:cs typeface="+mn-lt"/>
              </a:rPr>
              <a:t>maggiore</a:t>
            </a:r>
            <a:r>
              <a:rPr lang="en-US">
                <a:ea typeface="+mn-lt"/>
                <a:cs typeface="+mn-lt"/>
              </a:rPr>
              <a:t> </a:t>
            </a:r>
            <a:r>
              <a:rPr lang="en-US" err="1">
                <a:ea typeface="+mn-lt"/>
                <a:cs typeface="+mn-lt"/>
              </a:rPr>
              <a:t>precisione</a:t>
            </a:r>
            <a:r>
              <a:rPr lang="en-US">
                <a:ea typeface="+mn-lt"/>
                <a:cs typeface="+mn-lt"/>
              </a:rPr>
              <a:t> </a:t>
            </a:r>
            <a:r>
              <a:rPr lang="en-US" err="1">
                <a:ea typeface="+mn-lt"/>
                <a:cs typeface="+mn-lt"/>
              </a:rPr>
              <a:t>quali</a:t>
            </a:r>
            <a:r>
              <a:rPr lang="en-US">
                <a:ea typeface="+mn-lt"/>
                <a:cs typeface="+mn-lt"/>
              </a:rPr>
              <a:t> </a:t>
            </a:r>
            <a:r>
              <a:rPr lang="en-US" err="1">
                <a:ea typeface="+mn-lt"/>
                <a:cs typeface="+mn-lt"/>
              </a:rPr>
              <a:t>siano</a:t>
            </a:r>
            <a:r>
              <a:rPr lang="en-US">
                <a:ea typeface="+mn-lt"/>
                <a:cs typeface="+mn-lt"/>
              </a:rPr>
              <a:t> le </a:t>
            </a:r>
            <a:r>
              <a:rPr lang="en-US" err="1">
                <a:ea typeface="+mn-lt"/>
                <a:cs typeface="+mn-lt"/>
              </a:rPr>
              <a:t>migliori</a:t>
            </a:r>
            <a:r>
              <a:rPr lang="en-US">
                <a:ea typeface="+mn-lt"/>
                <a:cs typeface="+mn-lt"/>
              </a:rPr>
              <a:t> </a:t>
            </a:r>
            <a:r>
              <a:rPr lang="en-US" err="1">
                <a:ea typeface="+mn-lt"/>
                <a:cs typeface="+mn-lt"/>
              </a:rPr>
              <a:t>colture</a:t>
            </a:r>
            <a:r>
              <a:rPr lang="en-US">
                <a:ea typeface="+mn-lt"/>
                <a:cs typeface="+mn-lt"/>
              </a:rPr>
              <a:t> per </a:t>
            </a:r>
            <a:r>
              <a:rPr lang="en-US" err="1">
                <a:ea typeface="+mn-lt"/>
                <a:cs typeface="+mn-lt"/>
              </a:rPr>
              <a:t>i</a:t>
            </a:r>
            <a:r>
              <a:rPr lang="en-US">
                <a:ea typeface="+mn-lt"/>
                <a:cs typeface="+mn-lt"/>
              </a:rPr>
              <a:t> </a:t>
            </a:r>
            <a:r>
              <a:rPr lang="en-US" err="1">
                <a:ea typeface="+mn-lt"/>
                <a:cs typeface="+mn-lt"/>
              </a:rPr>
              <a:t>diversi</a:t>
            </a:r>
            <a:r>
              <a:rPr lang="en-US">
                <a:ea typeface="+mn-lt"/>
                <a:cs typeface="+mn-lt"/>
              </a:rPr>
              <a:t> tipi di </a:t>
            </a:r>
            <a:r>
              <a:rPr lang="en-US" err="1">
                <a:ea typeface="+mn-lt"/>
                <a:cs typeface="+mn-lt"/>
              </a:rPr>
              <a:t>campi</a:t>
            </a:r>
            <a:r>
              <a:rPr lang="en-US">
                <a:ea typeface="+mn-lt"/>
                <a:cs typeface="+mn-lt"/>
              </a:rPr>
              <a:t>.</a:t>
            </a:r>
            <a:endParaRPr lang="en-US">
              <a:solidFill>
                <a:srgbClr val="000000"/>
              </a:solidFill>
              <a:ea typeface="+mn-lt"/>
              <a:cs typeface="+mn-lt"/>
            </a:endParaRPr>
          </a:p>
          <a:p>
            <a:pPr lvl="1">
              <a:buAutoNum type="arabicPeriod"/>
            </a:pPr>
            <a:r>
              <a:rPr lang="en-US">
                <a:solidFill>
                  <a:srgbClr val="000000"/>
                </a:solidFill>
                <a:ea typeface="+mn-lt"/>
                <a:cs typeface="+mn-lt"/>
              </a:rPr>
              <a:t>Se due </a:t>
            </a:r>
            <a:r>
              <a:rPr lang="en-US" err="1">
                <a:solidFill>
                  <a:srgbClr val="000000"/>
                </a:solidFill>
                <a:ea typeface="+mn-lt"/>
                <a:cs typeface="+mn-lt"/>
              </a:rPr>
              <a:t>agricoltori</a:t>
            </a:r>
            <a:r>
              <a:rPr lang="en-US">
                <a:solidFill>
                  <a:srgbClr val="000000"/>
                </a:solidFill>
                <a:ea typeface="+mn-lt"/>
                <a:cs typeface="+mn-lt"/>
              </a:rPr>
              <a:t> </a:t>
            </a:r>
            <a:r>
              <a:rPr lang="en-US" err="1">
                <a:solidFill>
                  <a:srgbClr val="000000"/>
                </a:solidFill>
                <a:ea typeface="+mn-lt"/>
                <a:cs typeface="+mn-lt"/>
              </a:rPr>
              <a:t>che</a:t>
            </a:r>
            <a:r>
              <a:rPr lang="en-US">
                <a:solidFill>
                  <a:srgbClr val="000000"/>
                </a:solidFill>
                <a:ea typeface="+mn-lt"/>
                <a:cs typeface="+mn-lt"/>
              </a:rPr>
              <a:t> </a:t>
            </a:r>
            <a:r>
              <a:rPr lang="en-US" err="1">
                <a:solidFill>
                  <a:srgbClr val="000000"/>
                </a:solidFill>
                <a:ea typeface="+mn-lt"/>
                <a:cs typeface="+mn-lt"/>
              </a:rPr>
              <a:t>piantano</a:t>
            </a:r>
            <a:r>
              <a:rPr lang="en-US">
                <a:solidFill>
                  <a:srgbClr val="000000"/>
                </a:solidFill>
                <a:ea typeface="+mn-lt"/>
                <a:cs typeface="+mn-lt"/>
              </a:rPr>
              <a:t> lo </a:t>
            </a:r>
            <a:r>
              <a:rPr lang="en-US" err="1">
                <a:solidFill>
                  <a:srgbClr val="000000"/>
                </a:solidFill>
                <a:ea typeface="+mn-lt"/>
                <a:cs typeface="+mn-lt"/>
              </a:rPr>
              <a:t>stesso</a:t>
            </a:r>
            <a:r>
              <a:rPr lang="en-US">
                <a:solidFill>
                  <a:srgbClr val="000000"/>
                </a:solidFill>
                <a:ea typeface="+mn-lt"/>
                <a:cs typeface="+mn-lt"/>
              </a:rPr>
              <a:t> </a:t>
            </a:r>
            <a:r>
              <a:rPr lang="en-US" err="1">
                <a:solidFill>
                  <a:srgbClr val="000000"/>
                </a:solidFill>
                <a:ea typeface="+mn-lt"/>
                <a:cs typeface="+mn-lt"/>
              </a:rPr>
              <a:t>raccolto</a:t>
            </a:r>
            <a:r>
              <a:rPr lang="en-US">
                <a:solidFill>
                  <a:srgbClr val="000000"/>
                </a:solidFill>
                <a:ea typeface="+mn-lt"/>
                <a:cs typeface="+mn-lt"/>
              </a:rPr>
              <a:t> in </a:t>
            </a:r>
            <a:r>
              <a:rPr lang="en-US" err="1">
                <a:solidFill>
                  <a:srgbClr val="000000"/>
                </a:solidFill>
                <a:ea typeface="+mn-lt"/>
                <a:cs typeface="+mn-lt"/>
              </a:rPr>
              <a:t>luoghi</a:t>
            </a:r>
            <a:r>
              <a:rPr lang="en-US">
                <a:solidFill>
                  <a:srgbClr val="000000"/>
                </a:solidFill>
                <a:ea typeface="+mn-lt"/>
                <a:cs typeface="+mn-lt"/>
              </a:rPr>
              <a:t> </a:t>
            </a:r>
            <a:r>
              <a:rPr lang="en-US" err="1">
                <a:solidFill>
                  <a:srgbClr val="000000"/>
                </a:solidFill>
                <a:ea typeface="+mn-lt"/>
                <a:cs typeface="+mn-lt"/>
              </a:rPr>
              <a:t>vicini</a:t>
            </a:r>
            <a:r>
              <a:rPr lang="en-US">
                <a:solidFill>
                  <a:srgbClr val="000000"/>
                </a:solidFill>
                <a:ea typeface="+mn-lt"/>
                <a:cs typeface="+mn-lt"/>
              </a:rPr>
              <a:t>, in cui il primo ha un </a:t>
            </a:r>
            <a:r>
              <a:rPr lang="en-US" err="1">
                <a:solidFill>
                  <a:srgbClr val="000000"/>
                </a:solidFill>
                <a:ea typeface="+mn-lt"/>
                <a:cs typeface="+mn-lt"/>
              </a:rPr>
              <a:t>rendimento</a:t>
            </a:r>
            <a:r>
              <a:rPr lang="en-US">
                <a:solidFill>
                  <a:srgbClr val="000000"/>
                </a:solidFill>
                <a:ea typeface="+mn-lt"/>
                <a:cs typeface="+mn-lt"/>
              </a:rPr>
              <a:t> molto </a:t>
            </a:r>
            <a:r>
              <a:rPr lang="en-US" err="1">
                <a:solidFill>
                  <a:srgbClr val="000000"/>
                </a:solidFill>
                <a:ea typeface="+mn-lt"/>
                <a:cs typeface="+mn-lt"/>
              </a:rPr>
              <a:t>maggiore</a:t>
            </a:r>
            <a:r>
              <a:rPr lang="en-US">
                <a:solidFill>
                  <a:srgbClr val="000000"/>
                </a:solidFill>
                <a:ea typeface="+mn-lt"/>
                <a:cs typeface="+mn-lt"/>
              </a:rPr>
              <a:t> rispetto al secondo è </a:t>
            </a:r>
            <a:r>
              <a:rPr lang="en-US" err="1">
                <a:solidFill>
                  <a:srgbClr val="000000"/>
                </a:solidFill>
                <a:ea typeface="+mn-lt"/>
                <a:cs typeface="+mn-lt"/>
              </a:rPr>
              <a:t>possibile</a:t>
            </a:r>
            <a:r>
              <a:rPr lang="en-US">
                <a:solidFill>
                  <a:srgbClr val="000000"/>
                </a:solidFill>
                <a:ea typeface="+mn-lt"/>
                <a:cs typeface="+mn-lt"/>
              </a:rPr>
              <a:t> </a:t>
            </a:r>
            <a:r>
              <a:rPr lang="en-US" err="1">
                <a:solidFill>
                  <a:srgbClr val="000000"/>
                </a:solidFill>
                <a:ea typeface="+mn-lt"/>
                <a:cs typeface="+mn-lt"/>
              </a:rPr>
              <a:t>utilizzare</a:t>
            </a:r>
            <a:r>
              <a:rPr lang="en-US">
                <a:solidFill>
                  <a:srgbClr val="000000"/>
                </a:solidFill>
                <a:ea typeface="+mn-lt"/>
                <a:cs typeface="+mn-lt"/>
              </a:rPr>
              <a:t> I </a:t>
            </a:r>
            <a:r>
              <a:rPr lang="en-US" err="1">
                <a:solidFill>
                  <a:srgbClr val="000000"/>
                </a:solidFill>
                <a:ea typeface="+mn-lt"/>
                <a:cs typeface="+mn-lt"/>
              </a:rPr>
              <a:t>dati</a:t>
            </a:r>
            <a:r>
              <a:rPr lang="en-US">
                <a:solidFill>
                  <a:srgbClr val="000000"/>
                </a:solidFill>
                <a:ea typeface="+mn-lt"/>
                <a:cs typeface="+mn-lt"/>
              </a:rPr>
              <a:t> </a:t>
            </a:r>
            <a:r>
              <a:rPr lang="en-US" err="1">
                <a:solidFill>
                  <a:srgbClr val="000000"/>
                </a:solidFill>
                <a:ea typeface="+mn-lt"/>
                <a:cs typeface="+mn-lt"/>
              </a:rPr>
              <a:t>raccolti</a:t>
            </a:r>
            <a:r>
              <a:rPr lang="en-US">
                <a:solidFill>
                  <a:srgbClr val="000000"/>
                </a:solidFill>
                <a:ea typeface="+mn-lt"/>
                <a:cs typeface="+mn-lt"/>
              </a:rPr>
              <a:t> per</a:t>
            </a:r>
            <a:r>
              <a:rPr lang="en-US">
                <a:ea typeface="+mn-lt"/>
                <a:cs typeface="+mn-lt"/>
              </a:rPr>
              <a:t> </a:t>
            </a:r>
            <a:r>
              <a:rPr lang="en-US" err="1">
                <a:ea typeface="+mn-lt"/>
                <a:cs typeface="+mn-lt"/>
              </a:rPr>
              <a:t>identificare</a:t>
            </a:r>
            <a:r>
              <a:rPr lang="en-US">
                <a:ea typeface="+mn-lt"/>
                <a:cs typeface="+mn-lt"/>
              </a:rPr>
              <a:t> la </a:t>
            </a:r>
            <a:r>
              <a:rPr lang="en-US" err="1">
                <a:ea typeface="+mn-lt"/>
                <a:cs typeface="+mn-lt"/>
              </a:rPr>
              <a:t>funzione</a:t>
            </a:r>
            <a:r>
              <a:rPr lang="en-US">
                <a:ea typeface="+mn-lt"/>
                <a:cs typeface="+mn-lt"/>
              </a:rPr>
              <a:t> </a:t>
            </a:r>
            <a:r>
              <a:rPr lang="en-US" err="1">
                <a:ea typeface="+mn-lt"/>
                <a:cs typeface="+mn-lt"/>
              </a:rPr>
              <a:t>matematica</a:t>
            </a:r>
            <a:r>
              <a:rPr lang="en-US">
                <a:ea typeface="+mn-lt"/>
                <a:cs typeface="+mn-lt"/>
              </a:rPr>
              <a:t> in </a:t>
            </a:r>
            <a:r>
              <a:rPr lang="en-US" err="1">
                <a:ea typeface="+mn-lt"/>
                <a:cs typeface="+mn-lt"/>
              </a:rPr>
              <a:t>grado</a:t>
            </a:r>
            <a:r>
              <a:rPr lang="en-US">
                <a:ea typeface="+mn-lt"/>
                <a:cs typeface="+mn-lt"/>
              </a:rPr>
              <a:t> di </a:t>
            </a:r>
            <a:r>
              <a:rPr lang="en-US" err="1">
                <a:ea typeface="+mn-lt"/>
                <a:cs typeface="+mn-lt"/>
              </a:rPr>
              <a:t>esprimere</a:t>
            </a:r>
            <a:r>
              <a:rPr lang="en-US">
                <a:ea typeface="+mn-lt"/>
                <a:cs typeface="+mn-lt"/>
              </a:rPr>
              <a:t> </a:t>
            </a:r>
            <a:r>
              <a:rPr lang="en-US" err="1">
                <a:ea typeface="+mn-lt"/>
                <a:cs typeface="+mn-lt"/>
              </a:rPr>
              <a:t>formalmente</a:t>
            </a:r>
            <a:r>
              <a:rPr lang="en-US">
                <a:ea typeface="+mn-lt"/>
                <a:cs typeface="+mn-lt"/>
              </a:rPr>
              <a:t> </a:t>
            </a:r>
            <a:r>
              <a:rPr lang="en-US" err="1">
                <a:ea typeface="+mn-lt"/>
                <a:cs typeface="+mn-lt"/>
              </a:rPr>
              <a:t>quel</a:t>
            </a:r>
            <a:r>
              <a:rPr lang="en-US">
                <a:ea typeface="+mn-lt"/>
                <a:cs typeface="+mn-lt"/>
              </a:rPr>
              <a:t> ‘</a:t>
            </a:r>
            <a:r>
              <a:rPr lang="en-US" err="1">
                <a:ea typeface="+mn-lt"/>
                <a:cs typeface="+mn-lt"/>
              </a:rPr>
              <a:t>successo</a:t>
            </a:r>
            <a:r>
              <a:rPr lang="en-US">
                <a:ea typeface="+mn-lt"/>
                <a:cs typeface="+mn-lt"/>
              </a:rPr>
              <a:t>’. Un </a:t>
            </a:r>
            <a:r>
              <a:rPr lang="en-US" err="1">
                <a:ea typeface="+mn-lt"/>
                <a:cs typeface="+mn-lt"/>
              </a:rPr>
              <a:t>altro</a:t>
            </a:r>
            <a:r>
              <a:rPr lang="en-US">
                <a:ea typeface="+mn-lt"/>
                <a:cs typeface="+mn-lt"/>
              </a:rPr>
              <a:t> </a:t>
            </a:r>
            <a:r>
              <a:rPr lang="en-US" err="1">
                <a:ea typeface="+mn-lt"/>
                <a:cs typeface="+mn-lt"/>
              </a:rPr>
              <a:t>esempio</a:t>
            </a:r>
            <a:r>
              <a:rPr lang="en-US">
                <a:ea typeface="+mn-lt"/>
                <a:cs typeface="+mn-lt"/>
              </a:rPr>
              <a:t>, </a:t>
            </a:r>
            <a:r>
              <a:rPr lang="en-US" err="1">
                <a:ea typeface="+mn-lt"/>
                <a:cs typeface="+mn-lt"/>
              </a:rPr>
              <a:t>effettuando</a:t>
            </a:r>
            <a:r>
              <a:rPr lang="en-US">
                <a:ea typeface="+mn-lt"/>
                <a:cs typeface="+mn-lt"/>
              </a:rPr>
              <a:t> un </a:t>
            </a:r>
            <a:r>
              <a:rPr lang="en-US" err="1">
                <a:ea typeface="+mn-lt"/>
                <a:cs typeface="+mn-lt"/>
              </a:rPr>
              <a:t>campionamento</a:t>
            </a:r>
            <a:r>
              <a:rPr lang="en-US">
                <a:ea typeface="+mn-lt"/>
                <a:cs typeface="+mn-lt"/>
              </a:rPr>
              <a:t> </a:t>
            </a:r>
            <a:r>
              <a:rPr lang="en-US" err="1">
                <a:ea typeface="+mn-lt"/>
                <a:cs typeface="+mn-lt"/>
              </a:rPr>
              <a:t>dei</a:t>
            </a:r>
            <a:r>
              <a:rPr lang="en-US">
                <a:ea typeface="+mn-lt"/>
                <a:cs typeface="+mn-lt"/>
              </a:rPr>
              <a:t> </a:t>
            </a:r>
            <a:r>
              <a:rPr lang="en-US" err="1">
                <a:ea typeface="+mn-lt"/>
                <a:cs typeface="+mn-lt"/>
              </a:rPr>
              <a:t>dati</a:t>
            </a:r>
            <a:r>
              <a:rPr lang="en-US">
                <a:ea typeface="+mn-lt"/>
                <a:cs typeface="+mn-lt"/>
              </a:rPr>
              <a:t> di tot. </a:t>
            </a:r>
            <a:r>
              <a:rPr lang="en-US" err="1">
                <a:ea typeface="+mn-lt"/>
                <a:cs typeface="+mn-lt"/>
              </a:rPr>
              <a:t>agricoltori</a:t>
            </a:r>
            <a:r>
              <a:rPr lang="en-US">
                <a:ea typeface="+mn-lt"/>
                <a:cs typeface="+mn-lt"/>
              </a:rPr>
              <a:t> con </a:t>
            </a:r>
            <a:r>
              <a:rPr lang="en-US" err="1">
                <a:ea typeface="+mn-lt"/>
                <a:cs typeface="+mn-lt"/>
              </a:rPr>
              <a:t>strumenti</a:t>
            </a:r>
            <a:r>
              <a:rPr lang="en-US">
                <a:ea typeface="+mn-lt"/>
                <a:cs typeface="+mn-lt"/>
              </a:rPr>
              <a:t> di </a:t>
            </a:r>
            <a:r>
              <a:rPr lang="en-US" err="1">
                <a:ea typeface="+mn-lt"/>
                <a:cs typeface="+mn-lt"/>
              </a:rPr>
              <a:t>monitoraggio</a:t>
            </a:r>
            <a:r>
              <a:rPr lang="en-US">
                <a:ea typeface="+mn-lt"/>
                <a:cs typeface="+mn-lt"/>
              </a:rPr>
              <a:t> e con </a:t>
            </a:r>
            <a:r>
              <a:rPr lang="en-US" err="1">
                <a:ea typeface="+mn-lt"/>
                <a:cs typeface="+mn-lt"/>
              </a:rPr>
              <a:t>l’analisi</a:t>
            </a:r>
            <a:r>
              <a:rPr lang="en-US">
                <a:ea typeface="+mn-lt"/>
                <a:cs typeface="+mn-lt"/>
              </a:rPr>
              <a:t> </a:t>
            </a:r>
            <a:r>
              <a:rPr lang="en-US" err="1">
                <a:ea typeface="+mn-lt"/>
                <a:cs typeface="+mn-lt"/>
              </a:rPr>
              <a:t>dei</a:t>
            </a:r>
            <a:r>
              <a:rPr lang="en-US">
                <a:ea typeface="+mn-lt"/>
                <a:cs typeface="+mn-lt"/>
              </a:rPr>
              <a:t> big data, </a:t>
            </a:r>
            <a:r>
              <a:rPr lang="en-US" err="1">
                <a:ea typeface="+mn-lt"/>
                <a:cs typeface="+mn-lt"/>
              </a:rPr>
              <a:t>si</a:t>
            </a:r>
            <a:r>
              <a:rPr lang="en-US">
                <a:ea typeface="+mn-lt"/>
                <a:cs typeface="+mn-lt"/>
              </a:rPr>
              <a:t> </a:t>
            </a:r>
            <a:r>
              <a:rPr lang="en-US" err="1">
                <a:ea typeface="+mn-lt"/>
                <a:cs typeface="+mn-lt"/>
              </a:rPr>
              <a:t>potrebbe</a:t>
            </a:r>
            <a:r>
              <a:rPr lang="en-US">
                <a:ea typeface="+mn-lt"/>
                <a:cs typeface="+mn-lt"/>
              </a:rPr>
              <a:t> </a:t>
            </a:r>
            <a:r>
              <a:rPr lang="en-US" err="1">
                <a:ea typeface="+mn-lt"/>
                <a:cs typeface="+mn-lt"/>
              </a:rPr>
              <a:t>creare</a:t>
            </a:r>
            <a:r>
              <a:rPr lang="en-US">
                <a:ea typeface="+mn-lt"/>
                <a:cs typeface="+mn-lt"/>
              </a:rPr>
              <a:t> un </a:t>
            </a:r>
            <a:r>
              <a:rPr lang="en-US" err="1">
                <a:ea typeface="+mn-lt"/>
                <a:cs typeface="+mn-lt"/>
              </a:rPr>
              <a:t>modello</a:t>
            </a:r>
            <a:r>
              <a:rPr lang="en-US">
                <a:ea typeface="+mn-lt"/>
                <a:cs typeface="+mn-lt"/>
              </a:rPr>
              <a:t> di </a:t>
            </a:r>
            <a:r>
              <a:rPr lang="en-US" err="1">
                <a:ea typeface="+mn-lt"/>
                <a:cs typeface="+mn-lt"/>
              </a:rPr>
              <a:t>successo</a:t>
            </a:r>
            <a:r>
              <a:rPr lang="en-US">
                <a:ea typeface="+mn-lt"/>
                <a:cs typeface="+mn-lt"/>
              </a:rPr>
              <a:t> da far </a:t>
            </a:r>
            <a:r>
              <a:rPr lang="en-US" err="1">
                <a:ea typeface="+mn-lt"/>
                <a:cs typeface="+mn-lt"/>
              </a:rPr>
              <a:t>provare</a:t>
            </a:r>
            <a:r>
              <a:rPr lang="en-US">
                <a:ea typeface="+mn-lt"/>
                <a:cs typeface="+mn-lt"/>
              </a:rPr>
              <a:t> ad </a:t>
            </a:r>
            <a:r>
              <a:rPr lang="en-US" err="1">
                <a:ea typeface="+mn-lt"/>
                <a:cs typeface="+mn-lt"/>
              </a:rPr>
              <a:t>agricoltori</a:t>
            </a:r>
            <a:r>
              <a:rPr lang="en-US">
                <a:ea typeface="+mn-lt"/>
                <a:cs typeface="+mn-lt"/>
              </a:rPr>
              <a:t> con </a:t>
            </a:r>
            <a:r>
              <a:rPr lang="en-US" err="1">
                <a:ea typeface="+mn-lt"/>
                <a:cs typeface="+mn-lt"/>
              </a:rPr>
              <a:t>bassi</a:t>
            </a:r>
            <a:r>
              <a:rPr lang="en-US">
                <a:ea typeface="+mn-lt"/>
                <a:cs typeface="+mn-lt"/>
              </a:rPr>
              <a:t> </a:t>
            </a:r>
            <a:r>
              <a:rPr lang="en-US" err="1">
                <a:ea typeface="+mn-lt"/>
                <a:cs typeface="+mn-lt"/>
              </a:rPr>
              <a:t>rendimenti</a:t>
            </a:r>
            <a:r>
              <a:rPr lang="en-US">
                <a:ea typeface="+mn-lt"/>
                <a:cs typeface="+mn-lt"/>
              </a:rPr>
              <a:t>.</a:t>
            </a:r>
          </a:p>
          <a:p>
            <a:endParaRPr lang="en-US">
              <a:solidFill>
                <a:srgbClr val="000000"/>
              </a:solidFill>
              <a:ea typeface="+mn-lt"/>
              <a:cs typeface="+mn-lt"/>
            </a:endParaRPr>
          </a:p>
        </p:txBody>
      </p:sp>
      <p:sp>
        <p:nvSpPr>
          <p:cNvPr id="2" name="Titolo 1">
            <a:extLst>
              <a:ext uri="{FF2B5EF4-FFF2-40B4-BE49-F238E27FC236}">
                <a16:creationId xmlns:a16="http://schemas.microsoft.com/office/drawing/2014/main" xmlns="" id="{581DB54D-218D-4DE3-91C2-9D1F13CE47A5}"/>
              </a:ext>
            </a:extLst>
          </p:cNvPr>
          <p:cNvSpPr>
            <a:spLocks noGrp="1"/>
          </p:cNvSpPr>
          <p:nvPr>
            <p:ph type="ctrTitle"/>
          </p:nvPr>
        </p:nvSpPr>
        <p:spPr>
          <a:xfrm>
            <a:off x="81885" y="47608"/>
            <a:ext cx="4069206" cy="3091723"/>
          </a:xfrm>
        </p:spPr>
        <p:txBody>
          <a:bodyPr anchor="ctr">
            <a:normAutofit/>
          </a:bodyPr>
          <a:lstStyle/>
          <a:p>
            <a:r>
              <a:rPr lang="it-IT"/>
              <a:t>Applicazione dei BIG DATA </a:t>
            </a:r>
            <a:r>
              <a:rPr lang="it-IT" err="1"/>
              <a:t>NELLa</a:t>
            </a:r>
            <a:r>
              <a:rPr lang="it-IT"/>
              <a:t> Agricoltura 4.0</a:t>
            </a:r>
          </a:p>
        </p:txBody>
      </p:sp>
      <p:sp>
        <p:nvSpPr>
          <p:cNvPr id="13" name="Text Placeholder 5">
            <a:extLst>
              <a:ext uri="{FF2B5EF4-FFF2-40B4-BE49-F238E27FC236}">
                <a16:creationId xmlns:a16="http://schemas.microsoft.com/office/drawing/2014/main" xmlns="" id="{0B54D1B5-BF94-468F-872D-65624C218D60}"/>
              </a:ext>
            </a:extLst>
          </p:cNvPr>
          <p:cNvSpPr>
            <a:spLocks noGrp="1"/>
          </p:cNvSpPr>
          <p:nvPr>
            <p:ph type="body" sz="quarter" idx="13"/>
          </p:nvPr>
        </p:nvSpPr>
        <p:spPr>
          <a:xfrm rot="10800000">
            <a:off x="314325" y="4953000"/>
            <a:ext cx="1143000" cy="1790700"/>
          </a:xfrm>
        </p:spPr>
        <p:txBody>
          <a:bodyPr/>
          <a:lstStyle/>
          <a:p>
            <a:endParaRPr lang="en-US"/>
          </a:p>
        </p:txBody>
      </p:sp>
      <p:sp>
        <p:nvSpPr>
          <p:cNvPr id="3" name="Segnaposto numero diapositiva 2" hidden="1">
            <a:extLst>
              <a:ext uri="{FF2B5EF4-FFF2-40B4-BE49-F238E27FC236}">
                <a16:creationId xmlns:a16="http://schemas.microsoft.com/office/drawing/2014/main" xmlns="" id="{5BD59461-A365-4A47-BEB1-23381E6E446C}"/>
              </a:ext>
            </a:extLst>
          </p:cNvPr>
          <p:cNvSpPr>
            <a:spLocks noGrp="1"/>
          </p:cNvSpPr>
          <p:nvPr>
            <p:ph type="sldNum" sz="quarter" idx="4294967295"/>
          </p:nvPr>
        </p:nvSpPr>
        <p:spPr>
          <a:xfrm>
            <a:off x="628788" y="6339840"/>
            <a:ext cx="302281" cy="365760"/>
          </a:xfrm>
          <a:prstGeom prst="rect">
            <a:avLst/>
          </a:prstGeom>
        </p:spPr>
        <p:txBody>
          <a:bodyPr/>
          <a:lstStyle/>
          <a:p>
            <a:pPr rtl="0">
              <a:spcAft>
                <a:spcPts val="600"/>
              </a:spcAft>
            </a:pPr>
            <a:fld id="{4FAB73BC-B049-4115-A692-8D63A059BFB8}" type="slidenum">
              <a:rPr lang="it-IT" noProof="0" smtClean="0"/>
              <a:pPr rtl="0">
                <a:spcAft>
                  <a:spcPts val="600"/>
                </a:spcAft>
              </a:pPr>
              <a:t>39</a:t>
            </a:fld>
            <a:endParaRPr lang="it-IT" noProof="0"/>
          </a:p>
        </p:txBody>
      </p:sp>
    </p:spTree>
    <p:extLst>
      <p:ext uri="{BB962C8B-B14F-4D97-AF65-F5344CB8AC3E}">
        <p14:creationId xmlns:p14="http://schemas.microsoft.com/office/powerpoint/2010/main" val="3733191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xmlns="" id="{1D6E290D-69B3-48A6-964F-3632CAFB70B2}"/>
              </a:ext>
            </a:extLst>
          </p:cNvPr>
          <p:cNvSpPr/>
          <p:nvPr/>
        </p:nvSpPr>
        <p:spPr>
          <a:xfrm>
            <a:off x="8596086" y="6137727"/>
            <a:ext cx="2656113" cy="451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Titolo 2">
            <a:extLst>
              <a:ext uri="{FF2B5EF4-FFF2-40B4-BE49-F238E27FC236}">
                <a16:creationId xmlns:a16="http://schemas.microsoft.com/office/drawing/2014/main" xmlns="" id="{B27AFEEC-0238-47E7-B127-D010805B94F0}"/>
              </a:ext>
            </a:extLst>
          </p:cNvPr>
          <p:cNvSpPr>
            <a:spLocks noGrp="1"/>
          </p:cNvSpPr>
          <p:nvPr>
            <p:ph type="ctrTitle"/>
          </p:nvPr>
        </p:nvSpPr>
        <p:spPr>
          <a:xfrm>
            <a:off x="84000" y="3517901"/>
            <a:ext cx="6012000" cy="1409700"/>
          </a:xfrm>
        </p:spPr>
        <p:txBody>
          <a:bodyPr anchor="b">
            <a:normAutofit/>
          </a:bodyPr>
          <a:lstStyle/>
          <a:p>
            <a:r>
              <a:rPr lang="it-IT"/>
              <a:t>Il ruolo della blockchain</a:t>
            </a:r>
          </a:p>
        </p:txBody>
      </p:sp>
      <p:sp>
        <p:nvSpPr>
          <p:cNvPr id="12" name="Subtitle 2">
            <a:extLst>
              <a:ext uri="{FF2B5EF4-FFF2-40B4-BE49-F238E27FC236}">
                <a16:creationId xmlns:a16="http://schemas.microsoft.com/office/drawing/2014/main" xmlns="" id="{333F0BEE-ED1F-45F1-9AEC-2A9DAE3548AB}"/>
              </a:ext>
            </a:extLst>
          </p:cNvPr>
          <p:cNvSpPr>
            <a:spLocks noGrp="1"/>
          </p:cNvSpPr>
          <p:nvPr>
            <p:ph type="subTitle" idx="1"/>
          </p:nvPr>
        </p:nvSpPr>
        <p:spPr>
          <a:xfrm>
            <a:off x="84000" y="4927600"/>
            <a:ext cx="6012000" cy="1845743"/>
          </a:xfrm>
        </p:spPr>
        <p:txBody>
          <a:bodyPr/>
          <a:lstStyle/>
          <a:p>
            <a:endParaRPr lang="en-US"/>
          </a:p>
        </p:txBody>
      </p:sp>
      <p:sp>
        <p:nvSpPr>
          <p:cNvPr id="14" name="Slide Number Placeholder 3">
            <a:extLst>
              <a:ext uri="{FF2B5EF4-FFF2-40B4-BE49-F238E27FC236}">
                <a16:creationId xmlns:a16="http://schemas.microsoft.com/office/drawing/2014/main" xmlns="" id="{236258B3-487D-4CCE-8254-2A5E7F8FE37E}"/>
              </a:ext>
            </a:extLst>
          </p:cNvPr>
          <p:cNvSpPr>
            <a:spLocks noGrp="1"/>
          </p:cNvSpPr>
          <p:nvPr>
            <p:ph type="sldNum" sz="quarter" idx="14"/>
          </p:nvPr>
        </p:nvSpPr>
        <p:spPr>
          <a:xfrm>
            <a:off x="11496369" y="6155190"/>
            <a:ext cx="432000" cy="432000"/>
          </a:xfrm>
        </p:spPr>
        <p:txBody>
          <a:bodyPr/>
          <a:lstStyle/>
          <a:p>
            <a:pPr rtl="0">
              <a:spcAft>
                <a:spcPts val="600"/>
              </a:spcAft>
            </a:pPr>
            <a:fld id="{19B51A1E-902D-48AF-9020-955120F399B6}" type="slidenum">
              <a:rPr lang="it-IT" smtClean="0"/>
              <a:pPr rtl="0">
                <a:spcAft>
                  <a:spcPts val="600"/>
                </a:spcAft>
              </a:pPr>
              <a:t>4</a:t>
            </a:fld>
            <a:endParaRPr lang="it-IT"/>
          </a:p>
        </p:txBody>
      </p:sp>
      <p:sp>
        <p:nvSpPr>
          <p:cNvPr id="5" name="Segnaposto contenuto 4">
            <a:extLst>
              <a:ext uri="{FF2B5EF4-FFF2-40B4-BE49-F238E27FC236}">
                <a16:creationId xmlns:a16="http://schemas.microsoft.com/office/drawing/2014/main" xmlns="" id="{3E401F78-52C7-4770-A93D-41316AB8B965}"/>
              </a:ext>
            </a:extLst>
          </p:cNvPr>
          <p:cNvSpPr>
            <a:spLocks noGrp="1"/>
          </p:cNvSpPr>
          <p:nvPr>
            <p:ph idx="15"/>
          </p:nvPr>
        </p:nvSpPr>
        <p:spPr>
          <a:xfrm>
            <a:off x="6220495" y="2371459"/>
            <a:ext cx="5482584" cy="3532691"/>
          </a:xfrm>
        </p:spPr>
        <p:txBody>
          <a:bodyPr vert="horz" lIns="0" tIns="0" rIns="0" bIns="0" rtlCol="0" anchor="b">
            <a:noAutofit/>
          </a:bodyPr>
          <a:lstStyle/>
          <a:p>
            <a:r>
              <a:rPr lang="it-IT" sz="1600" b="1"/>
              <a:t>Trasparenza, tracciabilità, rintracciabilità, sicurezza e immutabilità</a:t>
            </a:r>
            <a:r>
              <a:rPr lang="it-IT" sz="1600"/>
              <a:t> delle informazioni di un prodotto sono </a:t>
            </a:r>
            <a:r>
              <a:rPr lang="it-IT" sz="1600" b="1"/>
              <a:t>caratteristiche</a:t>
            </a:r>
            <a:r>
              <a:rPr lang="it-IT" sz="1600"/>
              <a:t> di una nuova tecnologia emergente, ovvero la tecnologia </a:t>
            </a:r>
            <a:r>
              <a:rPr lang="it-IT" sz="1600" b="1"/>
              <a:t>Blockchain</a:t>
            </a:r>
            <a:r>
              <a:rPr lang="it-IT" sz="1600"/>
              <a:t>, che approfondiremo nei prossimi capitoli. Per ora possiamo dire in maniera molto approssimativa che la blockchain, è una sorta di </a:t>
            </a:r>
            <a:r>
              <a:rPr lang="it-IT" sz="1600" b="1"/>
              <a:t>registro contabile digitale</a:t>
            </a:r>
            <a:r>
              <a:rPr lang="it-IT" sz="1600"/>
              <a:t> che sfrutta le caratteristiche della rete internet formata da nodi (ovvero Computer). Consente ad ogni attore della filiera di gestire e aggiornare, in modo univoco e sicuro, il registro contabile contenente dati e informazioni in maniera aperta, condivisa e distribuita a tutti i nodi della rete, senza la necessità di un’entità centrale di controllo e verifica.</a:t>
            </a:r>
            <a:endParaRPr lang="it-IT" sz="1600">
              <a:cs typeface="Calibri Light"/>
            </a:endParaRPr>
          </a:p>
          <a:p>
            <a:endParaRPr lang="it-IT" sz="1600">
              <a:cs typeface="Calibri Light"/>
            </a:endParaRPr>
          </a:p>
          <a:p>
            <a:pPr marL="0" indent="0">
              <a:buNone/>
            </a:pPr>
            <a:endParaRPr lang="it-IT" sz="1600">
              <a:cs typeface="Calibri Light"/>
            </a:endParaRPr>
          </a:p>
          <a:p>
            <a:r>
              <a:rPr lang="it-IT" sz="1600"/>
              <a:t>La blockchain grazie alla sua struttura garantisce il processo di gestione del dato presso tutti i partecipanti. Ma quindi chi modifica i dati non corretti ? Siccome la Blockchain è immutabile </a:t>
            </a:r>
            <a:r>
              <a:rPr lang="it-IT" sz="1600" b="1"/>
              <a:t>il dato non può essere modificato</a:t>
            </a:r>
            <a:r>
              <a:rPr lang="it-IT" sz="1600"/>
              <a:t>, ma sarà la verifica, di un qualsiasi attore della filiera, a determinare se quel dato risulta essere o meno conforme nel contesto di riferimento.  </a:t>
            </a:r>
            <a:endParaRPr lang="it-IT" sz="1600">
              <a:cs typeface="Calibri Light"/>
            </a:endParaRPr>
          </a:p>
        </p:txBody>
      </p:sp>
      <p:sp>
        <p:nvSpPr>
          <p:cNvPr id="10" name="Segnaposto immagine 9">
            <a:extLst>
              <a:ext uri="{FF2B5EF4-FFF2-40B4-BE49-F238E27FC236}">
                <a16:creationId xmlns:a16="http://schemas.microsoft.com/office/drawing/2014/main" xmlns="" id="{44B8B965-10D9-47AA-A013-2286173F815E}"/>
              </a:ext>
            </a:extLst>
          </p:cNvPr>
          <p:cNvSpPr>
            <a:spLocks noGrp="1"/>
          </p:cNvSpPr>
          <p:nvPr>
            <p:ph type="pic" sz="quarter" idx="12"/>
          </p:nvPr>
        </p:nvSpPr>
        <p:spPr/>
      </p:sp>
      <p:pic>
        <p:nvPicPr>
          <p:cNvPr id="8" name="Immagine 8">
            <a:extLst>
              <a:ext uri="{FF2B5EF4-FFF2-40B4-BE49-F238E27FC236}">
                <a16:creationId xmlns:a16="http://schemas.microsoft.com/office/drawing/2014/main" xmlns="" id="{3DAFC2FA-4876-4598-9DF4-AC23FDF18912}"/>
              </a:ext>
            </a:extLst>
          </p:cNvPr>
          <p:cNvPicPr>
            <a:picLocks noChangeAspect="1"/>
          </p:cNvPicPr>
          <p:nvPr/>
        </p:nvPicPr>
        <p:blipFill>
          <a:blip r:embed="rId2"/>
          <a:stretch>
            <a:fillRect/>
          </a:stretch>
        </p:blipFill>
        <p:spPr>
          <a:xfrm>
            <a:off x="452205" y="396838"/>
            <a:ext cx="5191592" cy="2903902"/>
          </a:xfrm>
          <a:prstGeom prst="rect">
            <a:avLst/>
          </a:prstGeom>
        </p:spPr>
      </p:pic>
    </p:spTree>
    <p:extLst>
      <p:ext uri="{BB962C8B-B14F-4D97-AF65-F5344CB8AC3E}">
        <p14:creationId xmlns:p14="http://schemas.microsoft.com/office/powerpoint/2010/main" val="2326988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xmlns="" id="{A5491367-A5F7-4613-9735-2B92F04E3B5E}"/>
              </a:ext>
            </a:extLst>
          </p:cNvPr>
          <p:cNvSpPr txBox="1"/>
          <p:nvPr/>
        </p:nvSpPr>
        <p:spPr>
          <a:xfrm>
            <a:off x="4878" y="589314"/>
            <a:ext cx="11837083"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400">
                <a:ea typeface="+mn-lt"/>
                <a:cs typeface="+mn-lt"/>
              </a:rPr>
              <a:t>Un </a:t>
            </a:r>
            <a:r>
              <a:rPr lang="it-IT" sz="1400" b="1">
                <a:ea typeface="+mn-lt"/>
                <a:cs typeface="+mn-lt"/>
              </a:rPr>
              <a:t>sistema</a:t>
            </a:r>
            <a:r>
              <a:rPr lang="it-IT" sz="1400">
                <a:ea typeface="+mn-lt"/>
                <a:cs typeface="+mn-lt"/>
              </a:rPr>
              <a:t> si definisce </a:t>
            </a:r>
            <a:r>
              <a:rPr lang="it-IT" sz="1400" b="1">
                <a:ea typeface="+mn-lt"/>
                <a:cs typeface="+mn-lt"/>
              </a:rPr>
              <a:t>verticalmente integrato</a:t>
            </a:r>
            <a:r>
              <a:rPr lang="it-IT" sz="1400">
                <a:ea typeface="+mn-lt"/>
                <a:cs typeface="+mn-lt"/>
              </a:rPr>
              <a:t> se riesce a coinvolgere più soggetti, a partire dalla base (ad esempio le linee di produzione) fino ai livelli superiori del management, cioè coloro che hanno responsabilità decisionali e strategiche per l'azienda. Riducendo notevolmente i tempi morti che solitamente intercorrono tra l'acquisizione dei dati e il momento decisionale, il tutto allineato in tempo reale. </a:t>
            </a:r>
          </a:p>
          <a:p>
            <a:r>
              <a:rPr lang="it-IT" sz="1400">
                <a:ea typeface="+mn-lt"/>
                <a:cs typeface="+mn-lt"/>
              </a:rPr>
              <a:t>L'</a:t>
            </a:r>
            <a:r>
              <a:rPr lang="it-IT" sz="1400" b="1">
                <a:ea typeface="+mn-lt"/>
                <a:cs typeface="+mn-lt"/>
              </a:rPr>
              <a:t>integrazione orizzontale</a:t>
            </a:r>
            <a:r>
              <a:rPr lang="it-IT" sz="1400">
                <a:ea typeface="+mn-lt"/>
                <a:cs typeface="+mn-lt"/>
              </a:rPr>
              <a:t>, invece, avviene quando due aziende che competono nello stesso settore e nella stessa fase di produzione si 'fondono'. </a:t>
            </a:r>
            <a:r>
              <a:rPr lang="it-IT" sz="1400">
                <a:latin typeface="Tw Cen MT"/>
                <a:ea typeface="+mn-lt"/>
                <a:cs typeface="+mn-lt"/>
              </a:rPr>
              <a:t>Quindi </a:t>
            </a:r>
            <a:r>
              <a:rPr lang="it-IT" sz="1400" b="1">
                <a:latin typeface="TW Cen MT"/>
                <a:ea typeface="+mn-lt"/>
                <a:cs typeface="+mn-lt"/>
              </a:rPr>
              <a:t>consiste nell'utilizzare due o più stabilimenti di un'azienda per eseguire la stessa fase del processo di "produzione".</a:t>
            </a:r>
            <a:r>
              <a:rPr lang="it-IT" sz="1400" b="1">
                <a:latin typeface="Tw Cen MT"/>
                <a:ea typeface="+mn-lt"/>
                <a:cs typeface="+mn-lt"/>
              </a:rPr>
              <a:t> </a:t>
            </a:r>
            <a:r>
              <a:rPr lang="it-IT" sz="1400">
                <a:latin typeface="Tw Cen MT"/>
                <a:ea typeface="+mn-lt"/>
                <a:cs typeface="+mn-lt"/>
              </a:rPr>
              <a:t> </a:t>
            </a:r>
          </a:p>
          <a:p>
            <a:endParaRPr lang="it-IT" sz="1400"/>
          </a:p>
          <a:p>
            <a:r>
              <a:rPr lang="it-IT" sz="1400"/>
              <a:t>Negli ultimi 15 anni per integrare interi processi aziendali e ricondurli ad un unico database in modo automatico molte aziende hanno implementato soluzioni software gestionali ERP. Recenti studi hanno rilevato che in Italia oltre il 79 % utilizza sistemi ERP, mentre nelle piccole imprese siamo poco sopra la 32%. </a:t>
            </a:r>
            <a:r>
              <a:rPr lang="it-IT" sz="1400">
                <a:latin typeface="TW Cen MT"/>
              </a:rPr>
              <a:t>Negli ultimi anni molte soluzioni stanno nascendo in modo tale che la Blockchain sarà in grado di interagire e far comunicare i software gestionali ERP. Ad esempio, proviamo ad analizzare uno scambio merce, tra fornitore e cliente, il tutto servendoci di uno Smart Contract:</a:t>
            </a:r>
            <a:endParaRPr lang="it-IT" sz="1400">
              <a:latin typeface="Tw Cen MT"/>
            </a:endParaRPr>
          </a:p>
        </p:txBody>
      </p:sp>
      <p:sp>
        <p:nvSpPr>
          <p:cNvPr id="2" name="Titolo 1">
            <a:extLst>
              <a:ext uri="{FF2B5EF4-FFF2-40B4-BE49-F238E27FC236}">
                <a16:creationId xmlns:a16="http://schemas.microsoft.com/office/drawing/2014/main" xmlns="" id="{C2C3448E-F5A3-413D-90B1-78C87E946767}"/>
              </a:ext>
            </a:extLst>
          </p:cNvPr>
          <p:cNvSpPr>
            <a:spLocks noGrp="1"/>
          </p:cNvSpPr>
          <p:nvPr>
            <p:ph type="title"/>
          </p:nvPr>
        </p:nvSpPr>
        <p:spPr>
          <a:xfrm>
            <a:off x="211361" y="66207"/>
            <a:ext cx="10392931" cy="495526"/>
          </a:xfrm>
        </p:spPr>
        <p:txBody>
          <a:bodyPr vert="horz" lIns="91440" tIns="45720" rIns="91440" bIns="45720" rtlCol="0" anchor="t">
            <a:noAutofit/>
          </a:bodyPr>
          <a:lstStyle/>
          <a:p>
            <a:r>
              <a:rPr lang="it-IT" sz="2800" b="1" err="1"/>
              <a:t>Horizontal</a:t>
            </a:r>
            <a:r>
              <a:rPr lang="it-IT" sz="2800" b="1"/>
              <a:t>/</a:t>
            </a:r>
            <a:r>
              <a:rPr lang="it-IT" sz="2800" b="1" err="1"/>
              <a:t>vertical</a:t>
            </a:r>
            <a:r>
              <a:rPr lang="it-IT" sz="2800" b="1"/>
              <a:t> </a:t>
            </a:r>
            <a:r>
              <a:rPr lang="it-IT" sz="2800" b="1" err="1"/>
              <a:t>integration</a:t>
            </a:r>
            <a:endParaRPr lang="it-IT" sz="2800" b="1"/>
          </a:p>
        </p:txBody>
      </p:sp>
      <p:sp>
        <p:nvSpPr>
          <p:cNvPr id="3" name="Segnaposto numero diapositiva 2">
            <a:extLst>
              <a:ext uri="{FF2B5EF4-FFF2-40B4-BE49-F238E27FC236}">
                <a16:creationId xmlns:a16="http://schemas.microsoft.com/office/drawing/2014/main" xmlns="" id="{E9246870-8F4D-4B1F-9762-97E2D47F78FE}"/>
              </a:ext>
            </a:extLst>
          </p:cNvPr>
          <p:cNvSpPr>
            <a:spLocks noGrp="1"/>
          </p:cNvSpPr>
          <p:nvPr>
            <p:ph type="sldNum" sz="quarter" idx="4"/>
          </p:nvPr>
        </p:nvSpPr>
        <p:spPr/>
        <p:txBody>
          <a:bodyPr/>
          <a:lstStyle/>
          <a:p>
            <a:pPr rtl="0"/>
            <a:fld id="{4FAB73BC-B049-4115-A692-8D63A059BFB8}" type="slidenum">
              <a:rPr lang="it-IT" sz="1600" noProof="0" dirty="0" smtClean="0"/>
              <a:pPr rtl="0"/>
              <a:t>40</a:t>
            </a:fld>
            <a:endParaRPr lang="it-IT" sz="1600" noProof="0"/>
          </a:p>
        </p:txBody>
      </p:sp>
      <p:pic>
        <p:nvPicPr>
          <p:cNvPr id="6" name="Immagine 6">
            <a:extLst>
              <a:ext uri="{FF2B5EF4-FFF2-40B4-BE49-F238E27FC236}">
                <a16:creationId xmlns:a16="http://schemas.microsoft.com/office/drawing/2014/main" xmlns="" id="{0759D998-A4F7-46B8-8FC9-4D8B18D1877D}"/>
              </a:ext>
            </a:extLst>
          </p:cNvPr>
          <p:cNvPicPr>
            <a:picLocks noChangeAspect="1"/>
          </p:cNvPicPr>
          <p:nvPr/>
        </p:nvPicPr>
        <p:blipFill>
          <a:blip r:embed="rId2"/>
          <a:stretch>
            <a:fillRect/>
          </a:stretch>
        </p:blipFill>
        <p:spPr>
          <a:xfrm>
            <a:off x="-4193" y="3136312"/>
            <a:ext cx="7114884" cy="3680961"/>
          </a:xfrm>
          <a:prstGeom prst="rect">
            <a:avLst/>
          </a:prstGeom>
        </p:spPr>
      </p:pic>
      <p:sp>
        <p:nvSpPr>
          <p:cNvPr id="7" name="CasellaDiTesto 6">
            <a:extLst>
              <a:ext uri="{FF2B5EF4-FFF2-40B4-BE49-F238E27FC236}">
                <a16:creationId xmlns:a16="http://schemas.microsoft.com/office/drawing/2014/main" xmlns="" id="{34D62616-8E78-4022-A9EA-9D039DFDE309}"/>
              </a:ext>
            </a:extLst>
          </p:cNvPr>
          <p:cNvSpPr txBox="1"/>
          <p:nvPr/>
        </p:nvSpPr>
        <p:spPr>
          <a:xfrm>
            <a:off x="7047875" y="2938071"/>
            <a:ext cx="5141626" cy="4031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600" b="1">
                <a:latin typeface="TW Cen MT"/>
              </a:rPr>
              <a:t>1.</a:t>
            </a:r>
            <a:r>
              <a:rPr lang="it-IT" sz="1600">
                <a:latin typeface="TW Cen MT"/>
              </a:rPr>
              <a:t> il cliente crea l'ordine di acquisto riferito al contratto sul proprio ERP, l'ordine viene registrato automaticamente su blockchain e lo smart </a:t>
            </a:r>
            <a:r>
              <a:rPr lang="it-IT" sz="1600" err="1">
                <a:latin typeface="TW Cen MT"/>
              </a:rPr>
              <a:t>contract</a:t>
            </a:r>
            <a:r>
              <a:rPr lang="it-IT" sz="1600">
                <a:latin typeface="TW Cen MT"/>
              </a:rPr>
              <a:t> genera l'ordine di vendita sull'ERP del fornitore;  </a:t>
            </a:r>
            <a:br>
              <a:rPr lang="it-IT" sz="1600">
                <a:latin typeface="TW Cen MT"/>
              </a:rPr>
            </a:br>
            <a:r>
              <a:rPr lang="it-IT" sz="1600">
                <a:latin typeface="TW Cen MT"/>
              </a:rPr>
              <a:t>2. Quando la merce è disponibile, il fornitore crea la consegna riferita all'ordine di vendita e su blockchain viene creata la bolla contenente la descrizione della merce, i termini di consegna, gli imballi e tutto ciò che serve per la spedizione e le eventuali operazioni di dogana;</a:t>
            </a:r>
            <a:br>
              <a:rPr lang="it-IT" sz="1600">
                <a:latin typeface="TW Cen MT"/>
              </a:rPr>
            </a:br>
            <a:r>
              <a:rPr lang="it-IT" sz="1600">
                <a:latin typeface="TW Cen MT"/>
              </a:rPr>
              <a:t>3. il trasportatore conferma il ritiro della merce; ci possono essere più passaggi del trasporto, eventualmente tracciati anch'essi in blockchain  </a:t>
            </a:r>
            <a:br>
              <a:rPr lang="it-IT" sz="1600">
                <a:latin typeface="TW Cen MT"/>
              </a:rPr>
            </a:br>
            <a:r>
              <a:rPr lang="it-IT" sz="1600">
                <a:latin typeface="TW Cen MT"/>
              </a:rPr>
              <a:t>4. il carico a bordo nave viene registrato in blockchain e avviene il passaggio di responsabilità secondo la resa FOB.  </a:t>
            </a:r>
            <a:endParaRPr lang="it-IT" sz="1600">
              <a:ea typeface="+mn-lt"/>
              <a:cs typeface="+mn-lt"/>
            </a:endParaRPr>
          </a:p>
          <a:p>
            <a:pPr algn="l"/>
            <a:endParaRPr lang="it-IT" sz="1600"/>
          </a:p>
        </p:txBody>
      </p:sp>
    </p:spTree>
    <p:extLst>
      <p:ext uri="{BB962C8B-B14F-4D97-AF65-F5344CB8AC3E}">
        <p14:creationId xmlns:p14="http://schemas.microsoft.com/office/powerpoint/2010/main" val="7990107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xmlns="" id="{A1707677-6A3F-47F4-82BA-3FF15AF50098}"/>
              </a:ext>
            </a:extLst>
          </p:cNvPr>
          <p:cNvSpPr>
            <a:spLocks noGrp="1"/>
          </p:cNvSpPr>
          <p:nvPr>
            <p:ph type="sldNum" sz="quarter" idx="4"/>
          </p:nvPr>
        </p:nvSpPr>
        <p:spPr/>
        <p:txBody>
          <a:bodyPr/>
          <a:lstStyle/>
          <a:p>
            <a:pPr rtl="0"/>
            <a:fld id="{4FAB73BC-B049-4115-A692-8D63A059BFB8}" type="slidenum">
              <a:rPr lang="it-IT" noProof="0" smtClean="0"/>
              <a:pPr rtl="0"/>
              <a:t>41</a:t>
            </a:fld>
            <a:endParaRPr lang="it-IT" noProof="0"/>
          </a:p>
        </p:txBody>
      </p:sp>
      <p:sp>
        <p:nvSpPr>
          <p:cNvPr id="5" name="CasellaDiTesto 4">
            <a:extLst>
              <a:ext uri="{FF2B5EF4-FFF2-40B4-BE49-F238E27FC236}">
                <a16:creationId xmlns:a16="http://schemas.microsoft.com/office/drawing/2014/main" xmlns="" id="{A4BAC4A6-458E-40BE-AF4F-17278E0AA6FE}"/>
              </a:ext>
            </a:extLst>
          </p:cNvPr>
          <p:cNvSpPr txBox="1"/>
          <p:nvPr/>
        </p:nvSpPr>
        <p:spPr>
          <a:xfrm>
            <a:off x="104775" y="585560"/>
            <a:ext cx="71972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ea typeface="+mn-lt"/>
                <a:cs typeface="+mn-lt"/>
              </a:rPr>
              <a:t>La generazione della lettera di credito innesca tutte le chiusure, così:  </a:t>
            </a:r>
          </a:p>
        </p:txBody>
      </p:sp>
      <p:pic>
        <p:nvPicPr>
          <p:cNvPr id="6" name="Immagine 6">
            <a:extLst>
              <a:ext uri="{FF2B5EF4-FFF2-40B4-BE49-F238E27FC236}">
                <a16:creationId xmlns:a16="http://schemas.microsoft.com/office/drawing/2014/main" xmlns="" id="{4285B27A-7350-4904-A691-98454E78A52E}"/>
              </a:ext>
            </a:extLst>
          </p:cNvPr>
          <p:cNvPicPr>
            <a:picLocks noChangeAspect="1"/>
          </p:cNvPicPr>
          <p:nvPr/>
        </p:nvPicPr>
        <p:blipFill>
          <a:blip r:embed="rId2"/>
          <a:stretch>
            <a:fillRect/>
          </a:stretch>
        </p:blipFill>
        <p:spPr>
          <a:xfrm>
            <a:off x="107044" y="947001"/>
            <a:ext cx="8512627" cy="3539783"/>
          </a:xfrm>
          <a:prstGeom prst="rect">
            <a:avLst/>
          </a:prstGeom>
        </p:spPr>
      </p:pic>
      <p:sp>
        <p:nvSpPr>
          <p:cNvPr id="7" name="CasellaDiTesto 6">
            <a:extLst>
              <a:ext uri="{FF2B5EF4-FFF2-40B4-BE49-F238E27FC236}">
                <a16:creationId xmlns:a16="http://schemas.microsoft.com/office/drawing/2014/main" xmlns="" id="{4B9DB9CE-37B4-4C7B-A9FA-50C9D9D5FA01}"/>
              </a:ext>
            </a:extLst>
          </p:cNvPr>
          <p:cNvSpPr txBox="1"/>
          <p:nvPr/>
        </p:nvSpPr>
        <p:spPr>
          <a:xfrm>
            <a:off x="460829" y="4778829"/>
            <a:ext cx="11125199"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 </a:t>
            </a:r>
            <a:r>
              <a:rPr lang="en-US" err="1"/>
              <a:t>meccanismi</a:t>
            </a:r>
            <a:r>
              <a:rPr lang="en-US"/>
              <a:t> di </a:t>
            </a:r>
            <a:r>
              <a:rPr lang="en-US" err="1"/>
              <a:t>connessione</a:t>
            </a:r>
            <a:r>
              <a:rPr lang="en-US"/>
              <a:t> </a:t>
            </a:r>
            <a:r>
              <a:rPr lang="en-US" err="1"/>
              <a:t>tra</a:t>
            </a:r>
            <a:r>
              <a:rPr lang="en-US"/>
              <a:t> Blockchain e ERP </a:t>
            </a:r>
            <a:r>
              <a:rPr lang="en-US" err="1"/>
              <a:t>coinvolti</a:t>
            </a:r>
            <a:r>
              <a:rPr lang="en-US"/>
              <a:t> </a:t>
            </a:r>
            <a:r>
              <a:rPr lang="en-US" err="1"/>
              <a:t>nello</a:t>
            </a:r>
            <a:r>
              <a:rPr lang="en-US"/>
              <a:t> Smart Contract, </a:t>
            </a:r>
            <a:r>
              <a:rPr lang="en-US" err="1"/>
              <a:t>innescano</a:t>
            </a:r>
            <a:r>
              <a:rPr lang="en-US"/>
              <a:t> </a:t>
            </a:r>
            <a:r>
              <a:rPr lang="en-US" err="1"/>
              <a:t>automaticamente</a:t>
            </a:r>
            <a:r>
              <a:rPr lang="en-US"/>
              <a:t> la </a:t>
            </a:r>
            <a:r>
              <a:rPr lang="en-US" err="1"/>
              <a:t>generazione</a:t>
            </a:r>
            <a:r>
              <a:rPr lang="en-US"/>
              <a:t> </a:t>
            </a:r>
            <a:r>
              <a:rPr lang="en-US" err="1"/>
              <a:t>dei</a:t>
            </a:r>
            <a:r>
              <a:rPr lang="en-US"/>
              <a:t> </a:t>
            </a:r>
            <a:r>
              <a:rPr lang="en-US" err="1"/>
              <a:t>documenti</a:t>
            </a:r>
            <a:r>
              <a:rPr lang="en-US"/>
              <a:t> del </a:t>
            </a:r>
            <a:r>
              <a:rPr lang="en-US" err="1"/>
              <a:t>flusso</a:t>
            </a:r>
            <a:r>
              <a:rPr lang="en-US"/>
              <a:t> con un </a:t>
            </a:r>
            <a:r>
              <a:rPr lang="en-US" err="1"/>
              <a:t>notevole</a:t>
            </a:r>
            <a:r>
              <a:rPr lang="en-US"/>
              <a:t> </a:t>
            </a:r>
            <a:r>
              <a:rPr lang="en-US" err="1"/>
              <a:t>risparmio</a:t>
            </a:r>
            <a:r>
              <a:rPr lang="en-US"/>
              <a:t> di tempo e con la </a:t>
            </a:r>
            <a:r>
              <a:rPr lang="en-US" err="1"/>
              <a:t>garanzia</a:t>
            </a:r>
            <a:r>
              <a:rPr lang="en-US"/>
              <a:t> di </a:t>
            </a:r>
            <a:r>
              <a:rPr lang="en-US" err="1"/>
              <a:t>correttezza</a:t>
            </a:r>
            <a:r>
              <a:rPr lang="en-US"/>
              <a:t>.                </a:t>
            </a:r>
            <a:endParaRPr lang="it-IT"/>
          </a:p>
          <a:p>
            <a:endParaRPr lang="en-US"/>
          </a:p>
        </p:txBody>
      </p:sp>
      <p:sp>
        <p:nvSpPr>
          <p:cNvPr id="8" name="CasellaDiTesto 7">
            <a:extLst>
              <a:ext uri="{FF2B5EF4-FFF2-40B4-BE49-F238E27FC236}">
                <a16:creationId xmlns:a16="http://schemas.microsoft.com/office/drawing/2014/main" xmlns="" id="{D5650C72-6EC6-47F3-A5D3-2C9E1A293727}"/>
              </a:ext>
            </a:extLst>
          </p:cNvPr>
          <p:cNvSpPr txBox="1"/>
          <p:nvPr/>
        </p:nvSpPr>
        <p:spPr>
          <a:xfrm>
            <a:off x="8611509" y="1517202"/>
            <a:ext cx="3586394"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sz="1700" b="1">
                <a:ea typeface="+mn-lt"/>
                <a:cs typeface="+mn-lt"/>
              </a:rPr>
              <a:t>5.</a:t>
            </a:r>
            <a:r>
              <a:rPr lang="it-IT" sz="1700">
                <a:ea typeface="+mn-lt"/>
                <a:cs typeface="+mn-lt"/>
              </a:rPr>
              <a:t> sull'ERP del Fornitore viene creata la fattura attiva.  </a:t>
            </a:r>
            <a:br>
              <a:rPr lang="it-IT" sz="1700">
                <a:ea typeface="+mn-lt"/>
                <a:cs typeface="+mn-lt"/>
              </a:rPr>
            </a:br>
            <a:r>
              <a:rPr lang="it-IT" sz="1700" b="1">
                <a:ea typeface="+mn-lt"/>
                <a:cs typeface="+mn-lt"/>
              </a:rPr>
              <a:t>6.</a:t>
            </a:r>
            <a:r>
              <a:rPr lang="it-IT" sz="1700">
                <a:ea typeface="+mn-lt"/>
                <a:cs typeface="+mn-lt"/>
              </a:rPr>
              <a:t> sull'ERP del Cliente viene creata la fattura passiva e viene registrato lo stock in transito.  </a:t>
            </a:r>
            <a:br>
              <a:rPr lang="it-IT" sz="1700">
                <a:ea typeface="+mn-lt"/>
                <a:cs typeface="+mn-lt"/>
              </a:rPr>
            </a:br>
            <a:r>
              <a:rPr lang="it-IT" sz="1700" b="1">
                <a:ea typeface="+mn-lt"/>
                <a:cs typeface="+mn-lt"/>
              </a:rPr>
              <a:t>7.</a:t>
            </a:r>
            <a:r>
              <a:rPr lang="it-IT" sz="1700">
                <a:ea typeface="+mn-lt"/>
                <a:cs typeface="+mn-lt"/>
              </a:rPr>
              <a:t> al raggiungimento del termine lo Smart </a:t>
            </a:r>
            <a:r>
              <a:rPr lang="it-IT" sz="1700" err="1">
                <a:ea typeface="+mn-lt"/>
                <a:cs typeface="+mn-lt"/>
              </a:rPr>
              <a:t>Contract</a:t>
            </a:r>
            <a:r>
              <a:rPr lang="it-IT" sz="1700">
                <a:ea typeface="+mn-lt"/>
                <a:cs typeface="+mn-lt"/>
              </a:rPr>
              <a:t> esegue il pagamento.</a:t>
            </a:r>
            <a:r>
              <a:rPr lang="it-IT">
                <a:ea typeface="+mn-lt"/>
                <a:cs typeface="+mn-lt"/>
              </a:rPr>
              <a:t>  </a:t>
            </a:r>
            <a:endParaRPr lang="it-IT"/>
          </a:p>
          <a:p>
            <a:pPr algn="l"/>
            <a:endParaRPr lang="it-IT"/>
          </a:p>
        </p:txBody>
      </p:sp>
    </p:spTree>
    <p:extLst>
      <p:ext uri="{BB962C8B-B14F-4D97-AF65-F5344CB8AC3E}">
        <p14:creationId xmlns:p14="http://schemas.microsoft.com/office/powerpoint/2010/main" val="2041586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xmlns="" id="{FFBCF731-478B-42B2-B3C6-ECCC3D68E00B}"/>
              </a:ext>
              <a:ext uri="{C183D7F6-B498-43B3-948B-1728B52AA6E4}">
                <adec:decorative xmlns:adec="http://schemas.microsoft.com/office/drawing/2017/decorative" xmlns=""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0" y="0"/>
            <a:ext cx="8329286" cy="6858000"/>
          </a:xfrm>
        </p:spPr>
      </p:pic>
      <p:sp>
        <p:nvSpPr>
          <p:cNvPr id="74" name="Segnaposto testo 73">
            <a:extLst>
              <a:ext uri="{FF2B5EF4-FFF2-40B4-BE49-F238E27FC236}">
                <a16:creationId xmlns:a16="http://schemas.microsoft.com/office/drawing/2014/main" xmlns="" id="{C20719F7-6849-4C36-ACDB-C1AE2AAC74AD}"/>
              </a:ext>
              <a:ext uri="{C183D7F6-B498-43B3-948B-1728B52AA6E4}">
                <adec:decorative xmlns:adec="http://schemas.microsoft.com/office/drawing/2017/decorative" xmlns="" val="1"/>
              </a:ext>
            </a:extLst>
          </p:cNvPr>
          <p:cNvSpPr>
            <a:spLocks noGrp="1"/>
          </p:cNvSpPr>
          <p:nvPr>
            <p:ph type="body" sz="quarter" idx="12"/>
          </p:nvPr>
        </p:nvSpPr>
        <p:spPr/>
        <p:txBody>
          <a:bodyPr rtlCol="0"/>
          <a:lstStyle/>
          <a:p>
            <a:pPr rtl="0"/>
            <a:endParaRPr lang="it-IT"/>
          </a:p>
        </p:txBody>
      </p:sp>
      <p:sp>
        <p:nvSpPr>
          <p:cNvPr id="43" name="Titolo 42">
            <a:extLst>
              <a:ext uri="{FF2B5EF4-FFF2-40B4-BE49-F238E27FC236}">
                <a16:creationId xmlns:a16="http://schemas.microsoft.com/office/drawing/2014/main" xmlns="" id="{CF39D3B5-ABDB-4DFF-8107-EF97569C9BBE}"/>
              </a:ext>
            </a:extLst>
          </p:cNvPr>
          <p:cNvSpPr>
            <a:spLocks noGrp="1"/>
          </p:cNvSpPr>
          <p:nvPr>
            <p:ph type="ctrTitle"/>
          </p:nvPr>
        </p:nvSpPr>
        <p:spPr>
          <a:xfrm>
            <a:off x="1156210" y="4343400"/>
            <a:ext cx="4412740" cy="2295154"/>
          </a:xfrm>
        </p:spPr>
        <p:txBody>
          <a:bodyPr rtlCol="0"/>
          <a:lstStyle/>
          <a:p>
            <a:r>
              <a:rPr lang="it-IT"/>
              <a:t>Ipotesi di creazione</a:t>
            </a:r>
            <a:br>
              <a:rPr lang="it-IT"/>
            </a:br>
            <a:r>
              <a:rPr lang="it-IT"/>
              <a:t/>
            </a:r>
            <a:br>
              <a:rPr lang="it-IT"/>
            </a:br>
            <a:r>
              <a:rPr lang="it-IT"/>
              <a:t>  "Il Biotoken"</a:t>
            </a:r>
          </a:p>
        </p:txBody>
      </p:sp>
      <p:sp>
        <p:nvSpPr>
          <p:cNvPr id="75" name="Segnaposto testo 74">
            <a:extLst>
              <a:ext uri="{FF2B5EF4-FFF2-40B4-BE49-F238E27FC236}">
                <a16:creationId xmlns:a16="http://schemas.microsoft.com/office/drawing/2014/main" xmlns="" id="{6488F643-327C-4A41-9703-B4932AF5A2C9}"/>
              </a:ext>
              <a:ext uri="{C183D7F6-B498-43B3-948B-1728B52AA6E4}">
                <adec:decorative xmlns:adec="http://schemas.microsoft.com/office/drawing/2017/decorative" xmlns="" val="1"/>
              </a:ext>
            </a:extLst>
          </p:cNvPr>
          <p:cNvSpPr>
            <a:spLocks noGrp="1"/>
          </p:cNvSpPr>
          <p:nvPr>
            <p:ph type="body" sz="quarter" idx="13"/>
          </p:nvPr>
        </p:nvSpPr>
        <p:spPr/>
        <p:txBody>
          <a:bodyPr rtlCol="0">
            <a:normAutofit fontScale="55000" lnSpcReduction="20000"/>
          </a:bodyPr>
          <a:lstStyle/>
          <a:p>
            <a:pPr rtl="0"/>
            <a:endParaRPr lang="it-IT"/>
          </a:p>
        </p:txBody>
      </p:sp>
      <p:sp>
        <p:nvSpPr>
          <p:cNvPr id="76" name="Segnaposto testo 75">
            <a:extLst>
              <a:ext uri="{FF2B5EF4-FFF2-40B4-BE49-F238E27FC236}">
                <a16:creationId xmlns:a16="http://schemas.microsoft.com/office/drawing/2014/main" xmlns="" id="{8EE4272D-3A75-4E40-B1D6-C8D1636AB572}"/>
              </a:ext>
              <a:ext uri="{C183D7F6-B498-43B3-948B-1728B52AA6E4}">
                <adec:decorative xmlns:adec="http://schemas.microsoft.com/office/drawing/2017/decorative" xmlns="" val="1"/>
              </a:ext>
            </a:extLst>
          </p:cNvPr>
          <p:cNvSpPr>
            <a:spLocks noGrp="1"/>
          </p:cNvSpPr>
          <p:nvPr>
            <p:ph type="body" sz="quarter" idx="14"/>
          </p:nvPr>
        </p:nvSpPr>
        <p:spPr/>
        <p:txBody>
          <a:bodyPr rtlCol="0">
            <a:normAutofit fontScale="55000" lnSpcReduction="20000"/>
          </a:bodyPr>
          <a:lstStyle/>
          <a:p>
            <a:pPr rtl="0"/>
            <a:endParaRPr lang="it-IT"/>
          </a:p>
        </p:txBody>
      </p:sp>
      <p:pic>
        <p:nvPicPr>
          <p:cNvPr id="9" name="Immagine 8">
            <a:extLst>
              <a:ext uri="{FF2B5EF4-FFF2-40B4-BE49-F238E27FC236}">
                <a16:creationId xmlns:a16="http://schemas.microsoft.com/office/drawing/2014/main" xmlns="" id="{7B710BB4-1353-4B26-8983-32DB18BF214D}"/>
              </a:ext>
            </a:extLst>
          </p:cNvPr>
          <p:cNvPicPr>
            <a:picLocks noChangeAspect="1"/>
          </p:cNvPicPr>
          <p:nvPr/>
        </p:nvPicPr>
        <p:blipFill>
          <a:blip r:embed="rId4"/>
          <a:stretch>
            <a:fillRect/>
          </a:stretch>
        </p:blipFill>
        <p:spPr>
          <a:xfrm>
            <a:off x="1068897" y="654869"/>
            <a:ext cx="4369681" cy="386548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put penna 1">
                <a:extLst>
                  <a:ext uri="{FF2B5EF4-FFF2-40B4-BE49-F238E27FC236}">
                    <a16:creationId xmlns:a16="http://schemas.microsoft.com/office/drawing/2014/main" xmlns="" id="{328A1D82-6F93-45F9-BD78-57A66AB68191}"/>
                  </a:ext>
                </a:extLst>
              </p14:cNvPr>
              <p14:cNvContentPartPr/>
              <p14:nvPr/>
            </p14:nvContentPartPr>
            <p14:xfrm>
              <a:off x="583640" y="3923107"/>
              <a:ext cx="1080" cy="13320"/>
            </p14:xfrm>
          </p:contentPart>
        </mc:Choice>
        <mc:Fallback xmlns="">
          <p:pic>
            <p:nvPicPr>
              <p:cNvPr id="2" name="Input penna 1">
                <a:extLst>
                  <a:ext uri="{FF2B5EF4-FFF2-40B4-BE49-F238E27FC236}">
                    <a16:creationId xmlns:a16="http://schemas.microsoft.com/office/drawing/2014/main" id="{328A1D82-6F93-45F9-BD78-57A66AB68191}"/>
                  </a:ext>
                </a:extLst>
              </p:cNvPr>
              <p:cNvPicPr/>
              <p:nvPr/>
            </p:nvPicPr>
            <p:blipFill>
              <a:blip r:embed="rId6"/>
              <a:stretch>
                <a:fillRect/>
              </a:stretch>
            </p:blipFill>
            <p:spPr>
              <a:xfrm>
                <a:off x="574640" y="3914107"/>
                <a:ext cx="18720" cy="30960"/>
              </a:xfrm>
              <a:prstGeom prst="rect">
                <a:avLst/>
              </a:prstGeom>
            </p:spPr>
          </p:pic>
        </mc:Fallback>
      </mc:AlternateContent>
    </p:spTree>
    <p:extLst>
      <p:ext uri="{BB962C8B-B14F-4D97-AF65-F5344CB8AC3E}">
        <p14:creationId xmlns:p14="http://schemas.microsoft.com/office/powerpoint/2010/main" val="35648360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xmlns="" id="{94C582A2-A406-4C9B-A3DA-BA4EECAB37AC}"/>
              </a:ext>
            </a:extLst>
          </p:cNvPr>
          <p:cNvSpPr>
            <a:spLocks noGrp="1"/>
          </p:cNvSpPr>
          <p:nvPr>
            <p:ph type="title"/>
          </p:nvPr>
        </p:nvSpPr>
        <p:spPr/>
        <p:txBody>
          <a:bodyPr rtlCol="0"/>
          <a:lstStyle/>
          <a:p>
            <a:pPr rtl="0"/>
            <a:r>
              <a:rPr lang="it-IT"/>
              <a:t>A cosa può servire?</a:t>
            </a:r>
          </a:p>
        </p:txBody>
      </p:sp>
      <p:sp>
        <p:nvSpPr>
          <p:cNvPr id="13" name="Segnaposto contenuto 12">
            <a:extLst>
              <a:ext uri="{FF2B5EF4-FFF2-40B4-BE49-F238E27FC236}">
                <a16:creationId xmlns:a16="http://schemas.microsoft.com/office/drawing/2014/main" xmlns="" id="{556610ED-3E2D-4E6A-ABD0-150F203E6B46}"/>
              </a:ext>
            </a:extLst>
          </p:cNvPr>
          <p:cNvSpPr>
            <a:spLocks noGrp="1"/>
          </p:cNvSpPr>
          <p:nvPr>
            <p:ph sz="quarter" idx="13"/>
          </p:nvPr>
        </p:nvSpPr>
        <p:spPr>
          <a:xfrm>
            <a:off x="548640" y="2276872"/>
            <a:ext cx="10288693" cy="4050776"/>
          </a:xfrm>
        </p:spPr>
        <p:txBody>
          <a:bodyPr vert="horz" lIns="91440" tIns="45720" rIns="91440" bIns="45720" rtlCol="0" anchor="t">
            <a:normAutofit lnSpcReduction="10000"/>
          </a:bodyPr>
          <a:lstStyle/>
          <a:p>
            <a:pPr rtl="0"/>
            <a:r>
              <a:rPr lang="it-IT" b="0" i="0">
                <a:solidFill>
                  <a:srgbClr val="000000"/>
                </a:solidFill>
                <a:effectLst/>
                <a:latin typeface="Calibri"/>
                <a:cs typeface="Calibri"/>
              </a:rPr>
              <a:t>Si può in prima istanza ipotizzare un token il cui scopo sia il creare un ulteriore legame con il cliente, rafforzare ulteriormente il ruolo del cliente come co-creatore di valore e allo stesso tempo indurre nuove fasce di clientela sul mercato</a:t>
            </a:r>
          </a:p>
          <a:p>
            <a:pPr rtl="0"/>
            <a:r>
              <a:rPr lang="it-IT" b="0" i="0">
                <a:solidFill>
                  <a:srgbClr val="000000"/>
                </a:solidFill>
                <a:effectLst/>
                <a:latin typeface="WordVisi_MSFontService"/>
              </a:rPr>
              <a:t>Creazione di una “</a:t>
            </a:r>
            <a:r>
              <a:rPr lang="it-IT" b="1" i="0">
                <a:solidFill>
                  <a:srgbClr val="000000"/>
                </a:solidFill>
                <a:effectLst/>
                <a:latin typeface="WordVisi_MSFontService"/>
              </a:rPr>
              <a:t>carta punti decentralizzata</a:t>
            </a:r>
            <a:r>
              <a:rPr lang="it-IT" b="0" i="0">
                <a:solidFill>
                  <a:srgbClr val="000000"/>
                </a:solidFill>
                <a:effectLst/>
                <a:latin typeface="WordVisi_MSFontService"/>
              </a:rPr>
              <a:t>”, ogni token utilizzato per l’acquisto di un prodotto viene bruciato e dà diritto allo </a:t>
            </a:r>
            <a:r>
              <a:rPr lang="it-IT" b="1" i="0">
                <a:solidFill>
                  <a:srgbClr val="000000"/>
                </a:solidFill>
                <a:effectLst/>
                <a:latin typeface="WordVisi_MSFontService"/>
              </a:rPr>
              <a:t>sconto</a:t>
            </a:r>
            <a:r>
              <a:rPr lang="it-IT" b="0" i="0">
                <a:solidFill>
                  <a:srgbClr val="000000"/>
                </a:solidFill>
                <a:effectLst/>
                <a:latin typeface="WordVisi_MSFontService"/>
              </a:rPr>
              <a:t> di una certa percentuale sul prodotto stesso</a:t>
            </a:r>
            <a:r>
              <a:rPr lang="it-IT" b="0" i="0">
                <a:solidFill>
                  <a:srgbClr val="000000"/>
                </a:solidFill>
                <a:effectLst/>
                <a:latin typeface="Calibri"/>
                <a:cs typeface="Calibri"/>
              </a:rPr>
              <a:t>.</a:t>
            </a:r>
          </a:p>
          <a:p>
            <a:r>
              <a:rPr lang="it-IT">
                <a:solidFill>
                  <a:srgbClr val="000000"/>
                </a:solidFill>
                <a:latin typeface="Calibri"/>
                <a:cs typeface="Calibri"/>
              </a:rPr>
              <a:t>Si possono ricompensare gli utenti che oltre a registrare il </a:t>
            </a:r>
            <a:r>
              <a:rPr lang="it-IT" err="1">
                <a:solidFill>
                  <a:srgbClr val="000000"/>
                </a:solidFill>
                <a:latin typeface="Calibri"/>
                <a:cs typeface="Calibri"/>
              </a:rPr>
              <a:t>wallet</a:t>
            </a:r>
            <a:r>
              <a:rPr lang="it-IT">
                <a:solidFill>
                  <a:srgbClr val="000000"/>
                </a:solidFill>
                <a:latin typeface="Calibri"/>
                <a:cs typeface="Calibri"/>
              </a:rPr>
              <a:t> per gestire i token ricevuti, collegano la propria identità, utile ai fini di marketing</a:t>
            </a:r>
          </a:p>
          <a:p>
            <a:r>
              <a:rPr lang="it-IT">
                <a:solidFill>
                  <a:srgbClr val="000000"/>
                </a:solidFill>
                <a:latin typeface="Calibri"/>
                <a:cs typeface="Calibri"/>
              </a:rPr>
              <a:t>Potrebbe essere definito un </a:t>
            </a:r>
            <a:r>
              <a:rPr lang="it-IT" b="1">
                <a:solidFill>
                  <a:srgbClr val="000000"/>
                </a:solidFill>
                <a:latin typeface="Calibri"/>
                <a:cs typeface="Calibri"/>
              </a:rPr>
              <a:t>incentivo in</a:t>
            </a:r>
            <a:r>
              <a:rPr lang="it-IT">
                <a:solidFill>
                  <a:srgbClr val="000000"/>
                </a:solidFill>
                <a:latin typeface="Calibri"/>
                <a:cs typeface="Calibri"/>
              </a:rPr>
              <a:t> termini di </a:t>
            </a:r>
            <a:r>
              <a:rPr lang="it-IT" b="1">
                <a:solidFill>
                  <a:srgbClr val="000000"/>
                </a:solidFill>
                <a:latin typeface="Calibri"/>
                <a:cs typeface="Calibri"/>
              </a:rPr>
              <a:t>token</a:t>
            </a:r>
            <a:r>
              <a:rPr lang="it-IT">
                <a:solidFill>
                  <a:srgbClr val="000000"/>
                </a:solidFill>
                <a:latin typeface="Calibri"/>
                <a:cs typeface="Calibri"/>
              </a:rPr>
              <a:t> sulla base del </a:t>
            </a:r>
            <a:r>
              <a:rPr lang="it-IT" b="1">
                <a:solidFill>
                  <a:srgbClr val="000000"/>
                </a:solidFill>
                <a:latin typeface="Calibri"/>
                <a:cs typeface="Calibri"/>
              </a:rPr>
              <a:t>riciclo dei contenitori</a:t>
            </a:r>
            <a:r>
              <a:rPr lang="it-IT">
                <a:solidFill>
                  <a:srgbClr val="000000"/>
                </a:solidFill>
                <a:latin typeface="Calibri"/>
                <a:cs typeface="Calibri"/>
              </a:rPr>
              <a:t>.</a:t>
            </a:r>
          </a:p>
          <a:p>
            <a:pPr rtl="0"/>
            <a:r>
              <a:rPr lang="it-IT" b="0" i="0">
                <a:solidFill>
                  <a:srgbClr val="000000"/>
                </a:solidFill>
                <a:effectLst/>
                <a:latin typeface="WordVisi_MSFontService"/>
              </a:rPr>
              <a:t>Successivamente il token potrà essere scambiato tra gli utenti creando un mercato secondario, laddove l'aggiunta di “funzionalità” ne determini un valore scambiabile in un mercato aperto.</a:t>
            </a:r>
            <a:r>
              <a:rPr lang="it-IT" sz="2400" b="0" i="0">
                <a:solidFill>
                  <a:srgbClr val="000000"/>
                </a:solidFill>
                <a:effectLst/>
                <a:latin typeface="WordVisi_MSFontService"/>
              </a:rPr>
              <a:t> </a:t>
            </a:r>
            <a:endParaRPr lang="it-IT" sz="2400">
              <a:solidFill>
                <a:srgbClr val="000000"/>
              </a:solidFill>
              <a:latin typeface="Calibri" panose="020F0502020204030204" pitchFamily="34" charset="0"/>
            </a:endParaRPr>
          </a:p>
          <a:p>
            <a:pPr rtl="0"/>
            <a:endParaRPr lang="it-IT" sz="2400" b="0" i="0">
              <a:solidFill>
                <a:srgbClr val="000000"/>
              </a:solidFill>
              <a:effectLst/>
              <a:latin typeface="Calibri"/>
              <a:cs typeface="Calibri"/>
            </a:endParaRPr>
          </a:p>
          <a:p>
            <a:pPr rtl="0"/>
            <a:endParaRPr lang="it-IT"/>
          </a:p>
        </p:txBody>
      </p:sp>
      <p:sp>
        <p:nvSpPr>
          <p:cNvPr id="2" name="Segnaposto testo 1">
            <a:extLst>
              <a:ext uri="{FF2B5EF4-FFF2-40B4-BE49-F238E27FC236}">
                <a16:creationId xmlns:a16="http://schemas.microsoft.com/office/drawing/2014/main" xmlns="" id="{E4C965B6-7E38-4D37-8DC4-198F7E2181D5}"/>
              </a:ext>
            </a:extLst>
          </p:cNvPr>
          <p:cNvSpPr>
            <a:spLocks noGrp="1"/>
          </p:cNvSpPr>
          <p:nvPr>
            <p:ph type="body" sz="quarter" idx="16"/>
          </p:nvPr>
        </p:nvSpPr>
        <p:spPr/>
        <p:txBody>
          <a:bodyPr rtlCol="0"/>
          <a:lstStyle/>
          <a:p>
            <a:pPr rtl="0"/>
            <a:r>
              <a:rPr lang="it-IT"/>
              <a:t>Possibili utilizzi di un token</a:t>
            </a:r>
          </a:p>
        </p:txBody>
      </p:sp>
      <p:sp>
        <p:nvSpPr>
          <p:cNvPr id="3" name="Segnaposto numero diapositiva 2">
            <a:extLst>
              <a:ext uri="{FF2B5EF4-FFF2-40B4-BE49-F238E27FC236}">
                <a16:creationId xmlns:a16="http://schemas.microsoft.com/office/drawing/2014/main" xmlns="" id="{5F44A039-11AB-474F-8746-9A34D1C39C3F}"/>
              </a:ext>
            </a:extLst>
          </p:cNvPr>
          <p:cNvSpPr>
            <a:spLocks noGrp="1"/>
          </p:cNvSpPr>
          <p:nvPr>
            <p:ph type="sldNum" sz="quarter" idx="4"/>
          </p:nvPr>
        </p:nvSpPr>
        <p:spPr/>
        <p:txBody>
          <a:bodyPr rtlCol="0"/>
          <a:lstStyle/>
          <a:p>
            <a:pPr rtl="0"/>
            <a:fld id="{4FAB73BC-B049-4115-A692-8D63A059BFB8}" type="slidenum">
              <a:rPr lang="it-IT" smtClean="0"/>
              <a:pPr rtl="0"/>
              <a:t>43</a:t>
            </a:fld>
            <a:endParaRPr lang="it-IT"/>
          </a:p>
        </p:txBody>
      </p:sp>
      <p:sp>
        <p:nvSpPr>
          <p:cNvPr id="18" name="Segnaposto testo 119">
            <a:extLst>
              <a:ext uri="{FF2B5EF4-FFF2-40B4-BE49-F238E27FC236}">
                <a16:creationId xmlns:a16="http://schemas.microsoft.com/office/drawing/2014/main" xmlns="" id="{6E5B80C5-6B42-4867-88CC-660291DD3F8D}"/>
              </a:ext>
              <a:ext uri="{C183D7F6-B498-43B3-948B-1728B52AA6E4}">
                <adec:decorative xmlns:adec="http://schemas.microsoft.com/office/drawing/2017/decorative" xmlns=""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a:p>
        </p:txBody>
      </p:sp>
      <p:pic>
        <p:nvPicPr>
          <p:cNvPr id="10" name="Segnaposto immagine 5">
            <a:extLst>
              <a:ext uri="{FF2B5EF4-FFF2-40B4-BE49-F238E27FC236}">
                <a16:creationId xmlns:a16="http://schemas.microsoft.com/office/drawing/2014/main" xmlns="" id="{D2A5B748-37FD-448D-997E-B1D3326587D6}"/>
              </a:ext>
              <a:ext uri="{C183D7F6-B498-43B3-948B-1728B52AA6E4}">
                <adec:decorative xmlns:adec="http://schemas.microsoft.com/office/drawing/2017/decorative" xmlns=""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22618038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1">
            <a:extLst>
              <a:ext uri="{FF2B5EF4-FFF2-40B4-BE49-F238E27FC236}">
                <a16:creationId xmlns:a16="http://schemas.microsoft.com/office/drawing/2014/main" xmlns="" id="{94C582A2-A406-4C9B-A3DA-BA4EECAB37AC}"/>
              </a:ext>
            </a:extLst>
          </p:cNvPr>
          <p:cNvSpPr>
            <a:spLocks noGrp="1"/>
          </p:cNvSpPr>
          <p:nvPr>
            <p:ph type="title"/>
          </p:nvPr>
        </p:nvSpPr>
        <p:spPr/>
        <p:txBody>
          <a:bodyPr rtlCol="0"/>
          <a:lstStyle/>
          <a:p>
            <a:pPr rtl="0"/>
            <a:r>
              <a:rPr lang="it-IT"/>
              <a:t>Distribuzione</a:t>
            </a:r>
          </a:p>
        </p:txBody>
      </p:sp>
      <p:sp>
        <p:nvSpPr>
          <p:cNvPr id="13" name="Segnaposto contenuto 12">
            <a:extLst>
              <a:ext uri="{FF2B5EF4-FFF2-40B4-BE49-F238E27FC236}">
                <a16:creationId xmlns:a16="http://schemas.microsoft.com/office/drawing/2014/main" xmlns="" id="{556610ED-3E2D-4E6A-ABD0-150F203E6B46}"/>
              </a:ext>
            </a:extLst>
          </p:cNvPr>
          <p:cNvSpPr>
            <a:spLocks noGrp="1"/>
          </p:cNvSpPr>
          <p:nvPr>
            <p:ph sz="quarter" idx="13"/>
          </p:nvPr>
        </p:nvSpPr>
        <p:spPr>
          <a:xfrm>
            <a:off x="548640" y="2276546"/>
            <a:ext cx="10288693" cy="3660648"/>
          </a:xfrm>
        </p:spPr>
        <p:txBody>
          <a:bodyPr vert="horz" lIns="91440" tIns="45720" rIns="91440" bIns="45720" rtlCol="0" anchor="t">
            <a:normAutofit/>
          </a:bodyPr>
          <a:lstStyle/>
          <a:p>
            <a:pPr rtl="0"/>
            <a:r>
              <a:rPr lang="it-IT" b="0" i="0" dirty="0">
                <a:solidFill>
                  <a:srgbClr val="000000"/>
                </a:solidFill>
                <a:effectLst/>
                <a:latin typeface="Calibri"/>
                <a:cs typeface="Calibri"/>
              </a:rPr>
              <a:t>I token possono essere distribuiti inizialmente con </a:t>
            </a:r>
            <a:r>
              <a:rPr lang="it-IT" b="0" i="0" dirty="0" err="1">
                <a:solidFill>
                  <a:srgbClr val="000000"/>
                </a:solidFill>
                <a:effectLst/>
                <a:latin typeface="Calibri"/>
                <a:cs typeface="Calibri"/>
              </a:rPr>
              <a:t>airdrop</a:t>
            </a:r>
            <a:r>
              <a:rPr lang="it-IT" b="0" i="0" dirty="0">
                <a:solidFill>
                  <a:srgbClr val="000000"/>
                </a:solidFill>
                <a:effectLst/>
                <a:latin typeface="Calibri"/>
                <a:cs typeface="Calibri"/>
              </a:rPr>
              <a:t> con lo scopo di pubblicizzare l'evento, per poi seguire una curva di crescita legata alla produzione e al consumo dei prodotti.  </a:t>
            </a:r>
          </a:p>
          <a:p>
            <a:r>
              <a:rPr lang="it-IT" dirty="0"/>
              <a:t>Si andrà quindi a </a:t>
            </a:r>
            <a:r>
              <a:rPr lang="it-IT" dirty="0" err="1">
                <a:cs typeface="Aharoni"/>
              </a:rPr>
              <a:t>mintare</a:t>
            </a:r>
            <a:r>
              <a:rPr lang="it-IT" dirty="0">
                <a:cs typeface="Aharoni"/>
              </a:rPr>
              <a:t>:</a:t>
            </a:r>
          </a:p>
          <a:p>
            <a:pPr marL="0" indent="0">
              <a:buNone/>
            </a:pPr>
            <a:r>
              <a:rPr lang="it-IT" dirty="0">
                <a:cs typeface="Aharoni"/>
              </a:rPr>
              <a:t>    -Sulla base della produzione in proporzione alla quantità di token elargiti</a:t>
            </a:r>
            <a:endParaRPr lang="it-IT" dirty="0">
              <a:cs typeface="Aharoni" panose="02010803020104030203" pitchFamily="2" charset="-79"/>
            </a:endParaRPr>
          </a:p>
          <a:p>
            <a:pPr marL="0" indent="0">
              <a:buNone/>
            </a:pPr>
            <a:r>
              <a:rPr lang="it-IT" dirty="0">
                <a:cs typeface="Aharoni"/>
              </a:rPr>
              <a:t>    -Sul riciclo</a:t>
            </a:r>
          </a:p>
          <a:p>
            <a:pPr marL="0" indent="0">
              <a:buNone/>
            </a:pPr>
            <a:r>
              <a:rPr lang="it-IT" dirty="0">
                <a:cs typeface="Aharoni"/>
              </a:rPr>
              <a:t>    -Sulle registrazioni</a:t>
            </a:r>
          </a:p>
        </p:txBody>
      </p:sp>
      <p:sp>
        <p:nvSpPr>
          <p:cNvPr id="2" name="Segnaposto testo 1">
            <a:extLst>
              <a:ext uri="{FF2B5EF4-FFF2-40B4-BE49-F238E27FC236}">
                <a16:creationId xmlns:a16="http://schemas.microsoft.com/office/drawing/2014/main" xmlns="" id="{E4C965B6-7E38-4D37-8DC4-198F7E2181D5}"/>
              </a:ext>
            </a:extLst>
          </p:cNvPr>
          <p:cNvSpPr>
            <a:spLocks noGrp="1"/>
          </p:cNvSpPr>
          <p:nvPr>
            <p:ph type="body" sz="quarter" idx="16"/>
          </p:nvPr>
        </p:nvSpPr>
        <p:spPr/>
        <p:txBody>
          <a:bodyPr vert="horz" wrap="square" lIns="640080" tIns="45720" rIns="91440" bIns="45720" rtlCol="0" anchor="t">
            <a:spAutoFit/>
          </a:bodyPr>
          <a:lstStyle/>
          <a:p>
            <a:r>
              <a:rPr lang="it-IT" dirty="0"/>
              <a:t>Nasce, cresce, corre…                     </a:t>
            </a:r>
            <a:endParaRPr lang="it-IT"/>
          </a:p>
        </p:txBody>
      </p:sp>
      <p:sp>
        <p:nvSpPr>
          <p:cNvPr id="3" name="Segnaposto numero diapositiva 2">
            <a:extLst>
              <a:ext uri="{FF2B5EF4-FFF2-40B4-BE49-F238E27FC236}">
                <a16:creationId xmlns:a16="http://schemas.microsoft.com/office/drawing/2014/main" xmlns="" id="{5F44A039-11AB-474F-8746-9A34D1C39C3F}"/>
              </a:ext>
            </a:extLst>
          </p:cNvPr>
          <p:cNvSpPr>
            <a:spLocks noGrp="1"/>
          </p:cNvSpPr>
          <p:nvPr>
            <p:ph type="sldNum" sz="quarter" idx="4"/>
          </p:nvPr>
        </p:nvSpPr>
        <p:spPr/>
        <p:txBody>
          <a:bodyPr rtlCol="0"/>
          <a:lstStyle/>
          <a:p>
            <a:pPr rtl="0"/>
            <a:fld id="{4FAB73BC-B049-4115-A692-8D63A059BFB8}" type="slidenum">
              <a:rPr lang="it-IT" smtClean="0"/>
              <a:pPr rtl="0"/>
              <a:t>44</a:t>
            </a:fld>
            <a:endParaRPr lang="it-IT"/>
          </a:p>
        </p:txBody>
      </p:sp>
      <p:sp>
        <p:nvSpPr>
          <p:cNvPr id="18" name="Segnaposto testo 119">
            <a:extLst>
              <a:ext uri="{FF2B5EF4-FFF2-40B4-BE49-F238E27FC236}">
                <a16:creationId xmlns:a16="http://schemas.microsoft.com/office/drawing/2014/main" xmlns="" id="{6E5B80C5-6B42-4867-88CC-660291DD3F8D}"/>
              </a:ext>
              <a:ext uri="{C183D7F6-B498-43B3-948B-1728B52AA6E4}">
                <adec:decorative xmlns:adec="http://schemas.microsoft.com/office/drawing/2017/decorative" xmlns="" val="1"/>
              </a:ext>
            </a:extLst>
          </p:cNvPr>
          <p:cNvSpPr txBox="1">
            <a:spLocks/>
          </p:cNvSpPr>
          <p:nvPr/>
        </p:nvSpPr>
        <p:spPr>
          <a:xfrm>
            <a:off x="693060" y="6641305"/>
            <a:ext cx="173736" cy="152400"/>
          </a:xfrm>
          <a:prstGeom prst="rect">
            <a:avLst/>
          </a:prstGeom>
          <a:solidFill>
            <a:schemeClr val="accent2"/>
          </a:solidFill>
          <a:effectLst>
            <a:outerShdw blurRad="50800" dist="38100" dir="2700000" algn="tl" rotWithShape="0">
              <a:prstClr val="black">
                <a:alpha val="40000"/>
              </a:prstClr>
            </a:outerShdw>
          </a:effectLst>
        </p:spPr>
        <p:txBody>
          <a:bodyPr vert="horz" lIns="45720" tIns="45720" rIns="45720" bIns="45720" rtlCol="0">
            <a:normAutofit fontScale="25000" lnSpcReduction="20000"/>
          </a:bodyPr>
          <a:lstStyle>
            <a:lvl1pPr marL="0" indent="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None/>
              <a:defRPr sz="2000" kern="1200">
                <a:solidFill>
                  <a:schemeClr val="tx1">
                    <a:alpha val="0"/>
                  </a:schemeClr>
                </a:solidFill>
                <a:latin typeface="+mn-lt"/>
                <a:ea typeface="+mn-ea"/>
                <a:cs typeface="+mn-cs"/>
              </a:defRPr>
            </a:lvl1pPr>
            <a:lvl2pPr marL="4572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90000"/>
              </a:lnSpc>
              <a:spcBef>
                <a:spcPts val="200"/>
              </a:spcBef>
              <a:spcAft>
                <a:spcPts val="400"/>
              </a:spcAft>
              <a:buClr>
                <a:schemeClr val="accent1"/>
              </a:buClr>
              <a:buFont typeface="Arial" panose="020B0604020202020204" pitchFamily="34" charset="0"/>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rtl="0"/>
            <a:endParaRPr lang="it-IT"/>
          </a:p>
        </p:txBody>
      </p:sp>
      <p:pic>
        <p:nvPicPr>
          <p:cNvPr id="10" name="Segnaposto immagine 5">
            <a:extLst>
              <a:ext uri="{FF2B5EF4-FFF2-40B4-BE49-F238E27FC236}">
                <a16:creationId xmlns:a16="http://schemas.microsoft.com/office/drawing/2014/main" xmlns="" id="{D2A5B748-37FD-448D-997E-B1D3326587D6}"/>
              </a:ext>
              <a:ext uri="{C183D7F6-B498-43B3-948B-1728B52AA6E4}">
                <adec:decorative xmlns:adec="http://schemas.microsoft.com/office/drawing/2017/decorative" xmlns="" val="1"/>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24440192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4A43E410-73A3-4713-AECB-5B86830215C8}"/>
              </a:ext>
            </a:extLst>
          </p:cNvPr>
          <p:cNvSpPr>
            <a:spLocks noGrp="1"/>
          </p:cNvSpPr>
          <p:nvPr>
            <p:ph type="title"/>
          </p:nvPr>
        </p:nvSpPr>
        <p:spPr>
          <a:xfrm>
            <a:off x="548640" y="990600"/>
            <a:ext cx="11019472" cy="701675"/>
          </a:xfrm>
        </p:spPr>
        <p:txBody>
          <a:bodyPr/>
          <a:lstStyle/>
          <a:p>
            <a:pPr algn="ctr"/>
            <a:r>
              <a:rPr lang="it-IT">
                <a:ea typeface="+mj-lt"/>
                <a:cs typeface="+mj-lt"/>
              </a:rPr>
              <a:t>IDEA TOKEN MODEL CANVAS</a:t>
            </a:r>
            <a:endParaRPr lang="it-IT"/>
          </a:p>
        </p:txBody>
      </p:sp>
      <p:sp>
        <p:nvSpPr>
          <p:cNvPr id="5" name="Segnaposto numero diapositiva 4">
            <a:extLst>
              <a:ext uri="{FF2B5EF4-FFF2-40B4-BE49-F238E27FC236}">
                <a16:creationId xmlns:a16="http://schemas.microsoft.com/office/drawing/2014/main" xmlns="" id="{E1766E8E-CE5C-4E03-9F79-B42A5E00A983}"/>
              </a:ext>
            </a:extLst>
          </p:cNvPr>
          <p:cNvSpPr>
            <a:spLocks noGrp="1"/>
          </p:cNvSpPr>
          <p:nvPr>
            <p:ph type="sldNum" sz="quarter" idx="4"/>
          </p:nvPr>
        </p:nvSpPr>
        <p:spPr/>
        <p:txBody>
          <a:bodyPr/>
          <a:lstStyle/>
          <a:p>
            <a:pPr rtl="0"/>
            <a:fld id="{4FAB73BC-B049-4115-A692-8D63A059BFB8}" type="slidenum">
              <a:rPr lang="it-IT" noProof="0" smtClean="0"/>
              <a:pPr rtl="0"/>
              <a:t>45</a:t>
            </a:fld>
            <a:endParaRPr lang="it-IT" noProof="0"/>
          </a:p>
        </p:txBody>
      </p:sp>
      <p:pic>
        <p:nvPicPr>
          <p:cNvPr id="12" name="Immagine 12" descr="Immagine che contiene tavolo&#10;&#10;Descrizione generata automaticamente">
            <a:extLst>
              <a:ext uri="{FF2B5EF4-FFF2-40B4-BE49-F238E27FC236}">
                <a16:creationId xmlns:a16="http://schemas.microsoft.com/office/drawing/2014/main" xmlns="" id="{6B9FB601-F224-4476-BA7C-67FC19F943D4}"/>
              </a:ext>
            </a:extLst>
          </p:cNvPr>
          <p:cNvPicPr>
            <a:picLocks noGrp="1" noChangeAspect="1"/>
          </p:cNvPicPr>
          <p:nvPr>
            <p:ph sz="quarter" idx="13"/>
          </p:nvPr>
        </p:nvPicPr>
        <p:blipFill>
          <a:blip r:embed="rId2"/>
          <a:stretch>
            <a:fillRect/>
          </a:stretch>
        </p:blipFill>
        <p:spPr>
          <a:xfrm>
            <a:off x="3270969" y="1579563"/>
            <a:ext cx="5510785" cy="4763960"/>
          </a:xfrm>
        </p:spPr>
      </p:pic>
      <p:sp>
        <p:nvSpPr>
          <p:cNvPr id="11" name="Segnaposto immagine 10">
            <a:extLst>
              <a:ext uri="{FF2B5EF4-FFF2-40B4-BE49-F238E27FC236}">
                <a16:creationId xmlns:a16="http://schemas.microsoft.com/office/drawing/2014/main" xmlns="" id="{803ED7D6-4265-40B9-B062-6C4EA198340A}"/>
              </a:ext>
            </a:extLst>
          </p:cNvPr>
          <p:cNvSpPr>
            <a:spLocks noGrp="1"/>
          </p:cNvSpPr>
          <p:nvPr>
            <p:ph type="pic" sz="quarter" idx="15"/>
          </p:nvPr>
        </p:nvSpPr>
        <p:spPr/>
      </p:sp>
    </p:spTree>
    <p:extLst>
      <p:ext uri="{BB962C8B-B14F-4D97-AF65-F5344CB8AC3E}">
        <p14:creationId xmlns:p14="http://schemas.microsoft.com/office/powerpoint/2010/main" val="249660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xmlns="" id="{3927DB82-C0D5-43A1-BFE8-5EA92A609D53}"/>
              </a:ext>
            </a:extLst>
          </p:cNvPr>
          <p:cNvSpPr>
            <a:spLocks noGrp="1"/>
          </p:cNvSpPr>
          <p:nvPr>
            <p:ph type="title"/>
          </p:nvPr>
        </p:nvSpPr>
        <p:spPr/>
        <p:txBody>
          <a:bodyPr/>
          <a:lstStyle/>
          <a:p>
            <a:r>
              <a:rPr lang="it-IT"/>
              <a:t>Il futuro del </a:t>
            </a:r>
            <a:r>
              <a:rPr lang="it-IT" err="1"/>
              <a:t>Biotoken</a:t>
            </a:r>
            <a:endParaRPr lang="it-IT"/>
          </a:p>
        </p:txBody>
      </p:sp>
      <p:sp>
        <p:nvSpPr>
          <p:cNvPr id="3" name="Segnaposto contenuto 2">
            <a:extLst>
              <a:ext uri="{FF2B5EF4-FFF2-40B4-BE49-F238E27FC236}">
                <a16:creationId xmlns:a16="http://schemas.microsoft.com/office/drawing/2014/main" xmlns="" id="{6B979130-3B9A-477B-8C9D-4A464A7B7D6A}"/>
              </a:ext>
            </a:extLst>
          </p:cNvPr>
          <p:cNvSpPr>
            <a:spLocks noGrp="1"/>
          </p:cNvSpPr>
          <p:nvPr>
            <p:ph sz="quarter" idx="13"/>
          </p:nvPr>
        </p:nvSpPr>
        <p:spPr>
          <a:xfrm>
            <a:off x="548639" y="2280324"/>
            <a:ext cx="10288693" cy="3956988"/>
          </a:xfrm>
        </p:spPr>
        <p:txBody>
          <a:bodyPr>
            <a:normAutofit/>
          </a:bodyPr>
          <a:lstStyle/>
          <a:p>
            <a:pPr marL="0" indent="0">
              <a:buNone/>
            </a:pPr>
            <a:r>
              <a:rPr lang="it-IT" sz="2800">
                <a:latin typeface="+mj-lt"/>
              </a:rPr>
              <a:t>Il token come assicurazione?</a:t>
            </a:r>
          </a:p>
          <a:p>
            <a:pPr marL="0" indent="0">
              <a:buNone/>
            </a:pPr>
            <a:r>
              <a:rPr lang="it-IT">
                <a:solidFill>
                  <a:srgbClr val="292929"/>
                </a:solidFill>
                <a:latin typeface="Calibri" panose="020F0502020204030204" pitchFamily="34" charset="0"/>
              </a:rPr>
              <a:t>I</a:t>
            </a:r>
            <a:r>
              <a:rPr lang="it-IT" b="0" i="0">
                <a:solidFill>
                  <a:srgbClr val="292929"/>
                </a:solidFill>
                <a:effectLst/>
                <a:latin typeface="Calibri" panose="020F0502020204030204" pitchFamily="34" charset="0"/>
              </a:rPr>
              <a:t> cambiamenti climatici degli ultimi decenni hanno portato a variazioni di correnti e fenomeni    meteorologici sempre più intensi, in grado di recare un significativo danno alle aree esposte a queste condizioni (gelate improvvise, allagamenti, siccità, ecc..), potenzialmente in grado di danneggiare gran parte di raccolto. Si potrebbe quindi valutare l’utilizzo del token come forma assicurativa direttamente stabilita dal mercato, l’attore interessato a valutazioni statistiche può studiare la probabilità di un certo evento e letteralmente scommettere sul verificarsi dello stesso, utilizzando il token che viene bloccato per un determinato periodo di tempo, se l’evento non si verifica avrà diritto a ricevere una ricompensa per aver messo a rischio il capitale, ricompensa data da una parte di utili inerenti il frutto del raccolto (una sorta di premio assicurativo pagato dall’agricoltore); al verificarsi dell’evento perderà parte del suo capitale di rischio che andrà come forma di risarcimento all’agricoltore per il danno subito, fornendo un cuscinetto di liquidità.  Meccanismo assicurativo disintermediato. </a:t>
            </a:r>
            <a:endParaRPr lang="it-IT" sz="2400"/>
          </a:p>
        </p:txBody>
      </p:sp>
      <p:sp>
        <p:nvSpPr>
          <p:cNvPr id="5" name="Segnaposto testo 4">
            <a:extLst>
              <a:ext uri="{FF2B5EF4-FFF2-40B4-BE49-F238E27FC236}">
                <a16:creationId xmlns:a16="http://schemas.microsoft.com/office/drawing/2014/main" xmlns="" id="{2E1DD4F4-5020-429F-B2CC-C9CF1202AF7B}"/>
              </a:ext>
            </a:extLst>
          </p:cNvPr>
          <p:cNvSpPr>
            <a:spLocks noGrp="1"/>
          </p:cNvSpPr>
          <p:nvPr>
            <p:ph type="body" sz="quarter" idx="16"/>
          </p:nvPr>
        </p:nvSpPr>
        <p:spPr/>
        <p:txBody>
          <a:bodyPr/>
          <a:lstStyle/>
          <a:p>
            <a:r>
              <a:rPr lang="it-IT"/>
              <a:t>Un futuro di infinite possibilità…</a:t>
            </a:r>
          </a:p>
        </p:txBody>
      </p:sp>
      <p:sp>
        <p:nvSpPr>
          <p:cNvPr id="6" name="Segnaposto numero diapositiva 5">
            <a:extLst>
              <a:ext uri="{FF2B5EF4-FFF2-40B4-BE49-F238E27FC236}">
                <a16:creationId xmlns:a16="http://schemas.microsoft.com/office/drawing/2014/main" xmlns="" id="{CFDCC459-154A-403D-93BA-D20E0BBEEDF0}"/>
              </a:ext>
            </a:extLst>
          </p:cNvPr>
          <p:cNvSpPr>
            <a:spLocks noGrp="1"/>
          </p:cNvSpPr>
          <p:nvPr>
            <p:ph type="sldNum" sz="quarter" idx="4"/>
          </p:nvPr>
        </p:nvSpPr>
        <p:spPr/>
        <p:txBody>
          <a:bodyPr/>
          <a:lstStyle/>
          <a:p>
            <a:pPr rtl="0"/>
            <a:fld id="{4FAB73BC-B049-4115-A692-8D63A059BFB8}" type="slidenum">
              <a:rPr lang="it-IT" noProof="0" smtClean="0"/>
              <a:pPr rtl="0"/>
              <a:t>46</a:t>
            </a:fld>
            <a:endParaRPr lang="it-IT" noProof="0"/>
          </a:p>
        </p:txBody>
      </p:sp>
      <p:pic>
        <p:nvPicPr>
          <p:cNvPr id="7" name="Segnaposto immagine 5">
            <a:extLst>
              <a:ext uri="{FF2B5EF4-FFF2-40B4-BE49-F238E27FC236}">
                <a16:creationId xmlns:a16="http://schemas.microsoft.com/office/drawing/2014/main" xmlns="" id="{5B9F9433-E027-4897-8389-2ECEF901562D}"/>
              </a:ext>
              <a:ext uri="{C183D7F6-B498-43B3-948B-1728B52AA6E4}">
                <adec:decorative xmlns:adec="http://schemas.microsoft.com/office/drawing/2017/decorative" xmlns="" val="1"/>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a:ext>
            </a:extLst>
          </a:blip>
          <a:srcRect t="88" b="88"/>
          <a:stretch/>
        </p:blipFill>
        <p:spPr>
          <a:xfrm>
            <a:off x="0" y="0"/>
            <a:ext cx="8329613" cy="457200"/>
          </a:xfrm>
        </p:spPr>
      </p:pic>
    </p:spTree>
    <p:extLst>
      <p:ext uri="{BB962C8B-B14F-4D97-AF65-F5344CB8AC3E}">
        <p14:creationId xmlns:p14="http://schemas.microsoft.com/office/powerpoint/2010/main" val="98053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xmlns="" id="{E1FC82CB-1509-46C6-A11F-9EA619975392}"/>
              </a:ext>
            </a:extLst>
          </p:cNvPr>
          <p:cNvSpPr/>
          <p:nvPr/>
        </p:nvSpPr>
        <p:spPr>
          <a:xfrm>
            <a:off x="8360229" y="6101442"/>
            <a:ext cx="2891970" cy="442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C1A67E61-2180-486B-A0E4-89D9F3CD4DDD}"/>
              </a:ext>
            </a:extLst>
          </p:cNvPr>
          <p:cNvSpPr>
            <a:spLocks noGrp="1"/>
          </p:cNvSpPr>
          <p:nvPr>
            <p:ph type="ctrTitle"/>
          </p:nvPr>
        </p:nvSpPr>
        <p:spPr>
          <a:xfrm>
            <a:off x="84000" y="3517901"/>
            <a:ext cx="6012000" cy="1409700"/>
          </a:xfrm>
        </p:spPr>
        <p:txBody>
          <a:bodyPr anchor="b">
            <a:normAutofit/>
          </a:bodyPr>
          <a:lstStyle/>
          <a:p>
            <a:r>
              <a:rPr lang="it-IT"/>
              <a:t>Blockchain,  Agricoltura &amp; Industria 4.0 </a:t>
            </a:r>
          </a:p>
        </p:txBody>
      </p:sp>
      <p:sp>
        <p:nvSpPr>
          <p:cNvPr id="12" name="Subtitle 2">
            <a:extLst>
              <a:ext uri="{FF2B5EF4-FFF2-40B4-BE49-F238E27FC236}">
                <a16:creationId xmlns:a16="http://schemas.microsoft.com/office/drawing/2014/main" xmlns="" id="{F547517B-6759-421B-A5D5-E6D4C881E3ED}"/>
              </a:ext>
            </a:extLst>
          </p:cNvPr>
          <p:cNvSpPr>
            <a:spLocks noGrp="1"/>
          </p:cNvSpPr>
          <p:nvPr>
            <p:ph type="subTitle" idx="1"/>
          </p:nvPr>
        </p:nvSpPr>
        <p:spPr>
          <a:xfrm>
            <a:off x="84000" y="4927600"/>
            <a:ext cx="6012000" cy="1845743"/>
          </a:xfrm>
        </p:spPr>
        <p:txBody>
          <a:bodyPr/>
          <a:lstStyle/>
          <a:p>
            <a:endParaRPr lang="en-US"/>
          </a:p>
        </p:txBody>
      </p:sp>
      <p:sp>
        <p:nvSpPr>
          <p:cNvPr id="4" name="Segnaposto numero diapositiva 3">
            <a:extLst>
              <a:ext uri="{FF2B5EF4-FFF2-40B4-BE49-F238E27FC236}">
                <a16:creationId xmlns:a16="http://schemas.microsoft.com/office/drawing/2014/main" xmlns="" id="{98E53B26-120C-4192-8202-172A2C6CB3DE}"/>
              </a:ext>
            </a:extLst>
          </p:cNvPr>
          <p:cNvSpPr>
            <a:spLocks noGrp="1"/>
          </p:cNvSpPr>
          <p:nvPr>
            <p:ph type="sldNum" sz="quarter" idx="14"/>
          </p:nvPr>
        </p:nvSpPr>
        <p:spPr>
          <a:xfrm>
            <a:off x="11496369" y="6155190"/>
            <a:ext cx="432000" cy="432000"/>
          </a:xfrm>
        </p:spPr>
        <p:txBody>
          <a:bodyPr anchor="ctr">
            <a:normAutofit/>
          </a:bodyPr>
          <a:lstStyle/>
          <a:p>
            <a:pPr rtl="0">
              <a:spcAft>
                <a:spcPts val="600"/>
              </a:spcAft>
            </a:pPr>
            <a:fld id="{19B51A1E-902D-48AF-9020-955120F399B6}" type="slidenum">
              <a:rPr lang="it-IT" smtClean="0"/>
              <a:pPr rtl="0">
                <a:spcAft>
                  <a:spcPts val="600"/>
                </a:spcAft>
              </a:pPr>
              <a:t>5</a:t>
            </a:fld>
            <a:endParaRPr lang="it-IT"/>
          </a:p>
        </p:txBody>
      </p:sp>
      <p:pic>
        <p:nvPicPr>
          <p:cNvPr id="7" name="Immagine 7">
            <a:extLst>
              <a:ext uri="{FF2B5EF4-FFF2-40B4-BE49-F238E27FC236}">
                <a16:creationId xmlns:a16="http://schemas.microsoft.com/office/drawing/2014/main" xmlns="" id="{06302AAA-6E31-46E8-BA21-21F96EAB324E}"/>
              </a:ext>
            </a:extLst>
          </p:cNvPr>
          <p:cNvPicPr>
            <a:picLocks noGrp="1" noChangeAspect="1"/>
          </p:cNvPicPr>
          <p:nvPr>
            <p:ph type="pic" sz="quarter" idx="12"/>
          </p:nvPr>
        </p:nvPicPr>
        <p:blipFill rotWithShape="1">
          <a:blip r:embed="rId2"/>
          <a:srcRect r="-1" b="264"/>
          <a:stretch/>
        </p:blipFill>
        <p:spPr>
          <a:xfrm>
            <a:off x="84000" y="86714"/>
            <a:ext cx="6009285" cy="3431187"/>
          </a:xfrm>
          <a:noFill/>
        </p:spPr>
      </p:pic>
      <p:sp>
        <p:nvSpPr>
          <p:cNvPr id="6" name="Segnaposto contenuto 5">
            <a:extLst>
              <a:ext uri="{FF2B5EF4-FFF2-40B4-BE49-F238E27FC236}">
                <a16:creationId xmlns:a16="http://schemas.microsoft.com/office/drawing/2014/main" xmlns="" id="{1800A80F-9840-421B-A112-EB2F348F8B40}"/>
              </a:ext>
            </a:extLst>
          </p:cNvPr>
          <p:cNvSpPr>
            <a:spLocks noGrp="1"/>
          </p:cNvSpPr>
          <p:nvPr>
            <p:ph idx="15"/>
          </p:nvPr>
        </p:nvSpPr>
        <p:spPr>
          <a:xfrm>
            <a:off x="6391289" y="1507371"/>
            <a:ext cx="5470092" cy="5779277"/>
          </a:xfrm>
        </p:spPr>
        <p:txBody>
          <a:bodyPr vert="horz" lIns="0" tIns="0" rIns="0" bIns="0" rtlCol="0" anchor="b">
            <a:noAutofit/>
          </a:bodyPr>
          <a:lstStyle/>
          <a:p>
            <a:r>
              <a:rPr lang="it-IT"/>
              <a:t>Prima di addentrarci nella spiegazione della struttura della Blockchain, va sottolineato che la Blockchain può fare da collante con altri importati settori in forte in espansione come L’industria 4.0 e l’agricoltura 4.0. </a:t>
            </a:r>
          </a:p>
          <a:p>
            <a:pPr marL="0" indent="0">
              <a:buNone/>
            </a:pPr>
            <a:r>
              <a:rPr lang="it-IT"/>
              <a:t>   </a:t>
            </a:r>
            <a:endParaRPr lang="it-IT">
              <a:cs typeface="Calibri Light"/>
            </a:endParaRPr>
          </a:p>
          <a:p>
            <a:r>
              <a:rPr lang="it-IT" b="1"/>
              <a:t>Con agricoltura4.0</a:t>
            </a:r>
            <a:r>
              <a:rPr lang="it-IT">
                <a:solidFill>
                  <a:srgbClr val="404040"/>
                </a:solidFill>
              </a:rPr>
              <a:t> </a:t>
            </a:r>
            <a:r>
              <a:rPr lang="it-IT">
                <a:solidFill>
                  <a:srgbClr val="FF0000"/>
                </a:solidFill>
              </a:rPr>
              <a:t> </a:t>
            </a:r>
            <a:r>
              <a:rPr lang="it-IT">
                <a:solidFill>
                  <a:schemeClr val="tx1"/>
                </a:solidFill>
              </a:rPr>
              <a:t>intendiamo lo sviluppo dell’agricoltura di precisione, realizzata attraverso la raccolta automatica, l’integrazione e analisi di dati provenienti dei campi.  Sfrutta l'Internet of  </a:t>
            </a:r>
            <a:r>
              <a:rPr lang="it-IT" err="1">
                <a:solidFill>
                  <a:schemeClr val="tx1"/>
                </a:solidFill>
              </a:rPr>
              <a:t>Things</a:t>
            </a:r>
            <a:r>
              <a:rPr lang="it-IT">
                <a:solidFill>
                  <a:schemeClr val="tx1"/>
                </a:solidFill>
              </a:rPr>
              <a:t>  (IoT) ovvero strumenti digitali specializzati, come sensori e rilevatori, che permettono l’elaborazione e comunicazione in rete di dati. Questi strumenti IoT sono in grado di comunicare con la Blockchain in modo tale da rendere i dati rilevati immutabili.</a:t>
            </a:r>
            <a:endParaRPr lang="it-IT">
              <a:solidFill>
                <a:schemeClr val="tx1"/>
              </a:solidFill>
              <a:cs typeface="Calibri Light"/>
            </a:endParaRPr>
          </a:p>
          <a:p>
            <a:pPr marL="0" indent="0">
              <a:buNone/>
            </a:pPr>
            <a:endParaRPr lang="it-IT">
              <a:solidFill>
                <a:schemeClr val="tx1"/>
              </a:solidFill>
              <a:cs typeface="Calibri Light"/>
            </a:endParaRPr>
          </a:p>
          <a:p>
            <a:r>
              <a:rPr lang="it-IT"/>
              <a:t>Con l’espressione </a:t>
            </a:r>
            <a:r>
              <a:rPr lang="it-IT" b="1"/>
              <a:t>Industria 4.0</a:t>
            </a:r>
            <a:r>
              <a:rPr lang="it-IT"/>
              <a:t> si indica una tendenza dell’automazione industriale che integra le nuove tecnologie per migliorare le condizioni di lavoro, creare nuovi modelli di business e aumentare la produttività degli impianti. Le soluzioni adottate nell'industria 4.0 possono comunicare dati e informazioni con la Blockchain permettendo un inserimento diretto in rete.</a:t>
            </a:r>
            <a:endParaRPr lang="it-IT">
              <a:solidFill>
                <a:srgbClr val="FF0000"/>
              </a:solidFill>
              <a:cs typeface="Calibri Light"/>
            </a:endParaRPr>
          </a:p>
          <a:p>
            <a:endParaRPr lang="it-IT">
              <a:cs typeface="Calibri Light"/>
            </a:endParaRPr>
          </a:p>
          <a:p>
            <a:endParaRPr lang="it-IT">
              <a:cs typeface="Calibri Light"/>
            </a:endParaRPr>
          </a:p>
        </p:txBody>
      </p:sp>
    </p:spTree>
    <p:extLst>
      <p:ext uri="{BB962C8B-B14F-4D97-AF65-F5344CB8AC3E}">
        <p14:creationId xmlns:p14="http://schemas.microsoft.com/office/powerpoint/2010/main" val="1267055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tangolo 2">
            <a:extLst>
              <a:ext uri="{FF2B5EF4-FFF2-40B4-BE49-F238E27FC236}">
                <a16:creationId xmlns:a16="http://schemas.microsoft.com/office/drawing/2014/main" xmlns="" id="{B8B99016-0A9E-4718-AD03-0383C4117DDB}"/>
              </a:ext>
            </a:extLst>
          </p:cNvPr>
          <p:cNvSpPr/>
          <p:nvPr/>
        </p:nvSpPr>
        <p:spPr>
          <a:xfrm>
            <a:off x="8469086" y="6128656"/>
            <a:ext cx="2828471" cy="46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545BB09A-1AA1-4BDA-BA53-E3FB01DBCFF0}"/>
              </a:ext>
            </a:extLst>
          </p:cNvPr>
          <p:cNvSpPr>
            <a:spLocks noGrp="1"/>
          </p:cNvSpPr>
          <p:nvPr>
            <p:ph type="ctrTitle"/>
          </p:nvPr>
        </p:nvSpPr>
        <p:spPr>
          <a:xfrm>
            <a:off x="84000" y="2913556"/>
            <a:ext cx="6169655" cy="1633044"/>
          </a:xfrm>
        </p:spPr>
        <p:txBody>
          <a:bodyPr anchor="b">
            <a:normAutofit/>
          </a:bodyPr>
          <a:lstStyle/>
          <a:p>
            <a:r>
              <a:rPr lang="it-IT"/>
              <a:t>Concetto di Filiera</a:t>
            </a:r>
          </a:p>
        </p:txBody>
      </p:sp>
      <p:sp>
        <p:nvSpPr>
          <p:cNvPr id="12" name="Subtitle 2">
            <a:extLst>
              <a:ext uri="{FF2B5EF4-FFF2-40B4-BE49-F238E27FC236}">
                <a16:creationId xmlns:a16="http://schemas.microsoft.com/office/drawing/2014/main" xmlns="" id="{CB40D059-78CA-440E-806B-488253B590DA}"/>
              </a:ext>
            </a:extLst>
          </p:cNvPr>
          <p:cNvSpPr>
            <a:spLocks noGrp="1"/>
          </p:cNvSpPr>
          <p:nvPr>
            <p:ph type="subTitle" idx="1"/>
          </p:nvPr>
        </p:nvSpPr>
        <p:spPr>
          <a:xfrm>
            <a:off x="84000" y="4546599"/>
            <a:ext cx="6169655" cy="2239881"/>
          </a:xfrm>
        </p:spPr>
        <p:txBody>
          <a:bodyPr vert="horz" lIns="288000" tIns="144000" rIns="432000" bIns="0" rtlCol="0" anchor="t">
            <a:noAutofit/>
          </a:bodyPr>
          <a:lstStyle/>
          <a:p>
            <a:r>
              <a:rPr lang="en-US">
                <a:cs typeface="Calibri Light"/>
              </a:rPr>
              <a:t>Scansione QR-Code</a:t>
            </a:r>
          </a:p>
        </p:txBody>
      </p:sp>
      <p:sp>
        <p:nvSpPr>
          <p:cNvPr id="4" name="Segnaposto numero diapositiva 3">
            <a:extLst>
              <a:ext uri="{FF2B5EF4-FFF2-40B4-BE49-F238E27FC236}">
                <a16:creationId xmlns:a16="http://schemas.microsoft.com/office/drawing/2014/main" xmlns="" id="{360155C0-7BC8-43FB-8F8C-5F7EC383FFAD}"/>
              </a:ext>
            </a:extLst>
          </p:cNvPr>
          <p:cNvSpPr>
            <a:spLocks noGrp="1"/>
          </p:cNvSpPr>
          <p:nvPr>
            <p:ph type="sldNum" sz="quarter" idx="14"/>
          </p:nvPr>
        </p:nvSpPr>
        <p:spPr>
          <a:xfrm>
            <a:off x="11496369" y="6155190"/>
            <a:ext cx="432000" cy="432000"/>
          </a:xfrm>
        </p:spPr>
        <p:txBody>
          <a:bodyPr anchor="ctr">
            <a:normAutofit/>
          </a:bodyPr>
          <a:lstStyle/>
          <a:p>
            <a:pPr rtl="0">
              <a:spcAft>
                <a:spcPts val="600"/>
              </a:spcAft>
            </a:pPr>
            <a:fld id="{19B51A1E-902D-48AF-9020-955120F399B6}" type="slidenum">
              <a:rPr lang="it-IT" smtClean="0"/>
              <a:pPr rtl="0">
                <a:spcAft>
                  <a:spcPts val="600"/>
                </a:spcAft>
              </a:pPr>
              <a:t>6</a:t>
            </a:fld>
            <a:endParaRPr lang="it-IT"/>
          </a:p>
        </p:txBody>
      </p:sp>
      <p:pic>
        <p:nvPicPr>
          <p:cNvPr id="7" name="Immagine 7">
            <a:extLst>
              <a:ext uri="{FF2B5EF4-FFF2-40B4-BE49-F238E27FC236}">
                <a16:creationId xmlns:a16="http://schemas.microsoft.com/office/drawing/2014/main" xmlns="" id="{97A76F3E-A13F-4F1B-B49A-9E9446E32D50}"/>
              </a:ext>
            </a:extLst>
          </p:cNvPr>
          <p:cNvPicPr>
            <a:picLocks noChangeAspect="1"/>
          </p:cNvPicPr>
          <p:nvPr/>
        </p:nvPicPr>
        <p:blipFill>
          <a:blip r:embed="rId2"/>
          <a:stretch>
            <a:fillRect/>
          </a:stretch>
        </p:blipFill>
        <p:spPr>
          <a:xfrm>
            <a:off x="84000" y="67362"/>
            <a:ext cx="6166940" cy="2694751"/>
          </a:xfrm>
          <a:prstGeom prst="rect">
            <a:avLst/>
          </a:prstGeom>
          <a:noFill/>
        </p:spPr>
      </p:pic>
      <p:sp>
        <p:nvSpPr>
          <p:cNvPr id="6" name="Segnaposto contenuto 5">
            <a:extLst>
              <a:ext uri="{FF2B5EF4-FFF2-40B4-BE49-F238E27FC236}">
                <a16:creationId xmlns:a16="http://schemas.microsoft.com/office/drawing/2014/main" xmlns="" id="{39961415-7C57-4F5C-82F1-69F501153EC4}"/>
              </a:ext>
            </a:extLst>
          </p:cNvPr>
          <p:cNvSpPr>
            <a:spLocks noGrp="1"/>
          </p:cNvSpPr>
          <p:nvPr>
            <p:ph idx="15"/>
          </p:nvPr>
        </p:nvSpPr>
        <p:spPr>
          <a:xfrm>
            <a:off x="6306645" y="1624966"/>
            <a:ext cx="5307700" cy="4680000"/>
          </a:xfrm>
        </p:spPr>
        <p:txBody>
          <a:bodyPr vert="horz" lIns="0" tIns="0" rIns="0" bIns="0" rtlCol="0" anchor="b">
            <a:noAutofit/>
          </a:bodyPr>
          <a:lstStyle/>
          <a:p>
            <a:r>
              <a:rPr lang="it-IT" sz="1600"/>
              <a:t>Un punto a sfavore del tradizionale concetto di filiera consiste in un susseguirsi lineare di soggetti che ricevono informazioni e dati, integrandoli con i propri e trasmettendoli all’anello successivo della catena. Mentre il modello di filiera basato sulla tecnologia blockchain, ribalta questa visione lineare, una rete di soggetti quali aziende, </a:t>
            </a:r>
            <a:r>
              <a:rPr lang="it-IT" sz="1600" err="1"/>
              <a:t>capofiliera</a:t>
            </a:r>
            <a:r>
              <a:rPr lang="it-IT" sz="1600"/>
              <a:t>, associazioni di categoria, cooperative e tecnici agronomi sono in grado di interagire in ogni momento, scambiandosi dati e completandosi a vicenda con le proprie diverse competenze al fine di garantire la sicurezza e la tracciabilità del prodotto food “</a:t>
            </a:r>
            <a:r>
              <a:rPr lang="it-IT" sz="1600" err="1"/>
              <a:t>real</a:t>
            </a:r>
            <a:r>
              <a:rPr lang="it-IT" sz="1600"/>
              <a:t>  time”, portando garanzia di qualità e conoscibilità valida per tutti gli attori della filiera e per chi ne acquista i prodotti.       </a:t>
            </a:r>
            <a:endParaRPr lang="it-IT" sz="1600">
              <a:cs typeface="Calibri Light"/>
            </a:endParaRPr>
          </a:p>
          <a:p>
            <a:r>
              <a:rPr lang="it" sz="1600">
                <a:ea typeface="+mn-lt"/>
                <a:cs typeface="+mn-lt"/>
              </a:rPr>
              <a:t>Per concludere c’è da dire che il consumatore oggi è più che mai sensibile al tema della sicurezza alimentare e allo stesso tempo desideroso di avere uno storytelling del prodotto e della sua provenienza con la certezza che si tratti di informazioni non alterate. L’attore finale, il cliente, può fare rintracciabilità tramite un QR-code applicato sulle confezioni dei prodotti che permette di accedere a tutte le informazioni inserite in Blockchain da ogni attore della filiera, come informazioni sull’azienda agricola, la varietà, il periodo di raccolta, lo stabilimento e gli altri processi subiti lungo tutta la filiera. </a:t>
            </a:r>
            <a:endParaRPr lang="it-IT" sz="1600">
              <a:cs typeface="Calibri Light"/>
            </a:endParaRPr>
          </a:p>
        </p:txBody>
      </p:sp>
    </p:spTree>
    <p:extLst>
      <p:ext uri="{BB962C8B-B14F-4D97-AF65-F5344CB8AC3E}">
        <p14:creationId xmlns:p14="http://schemas.microsoft.com/office/powerpoint/2010/main" val="2811438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0DFDD238-6420-4D11-BF4D-099082583AA8}"/>
              </a:ext>
            </a:extLst>
          </p:cNvPr>
          <p:cNvSpPr/>
          <p:nvPr/>
        </p:nvSpPr>
        <p:spPr>
          <a:xfrm>
            <a:off x="8904515" y="6047012"/>
            <a:ext cx="2356754" cy="4517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xmlns="" id="{465C085C-8D8C-47BF-9ECC-1F416E54C156}"/>
              </a:ext>
            </a:extLst>
          </p:cNvPr>
          <p:cNvSpPr>
            <a:spLocks noGrp="1"/>
          </p:cNvSpPr>
          <p:nvPr>
            <p:ph type="ctrTitle"/>
          </p:nvPr>
        </p:nvSpPr>
        <p:spPr/>
        <p:txBody>
          <a:bodyPr/>
          <a:lstStyle/>
          <a:p>
            <a:r>
              <a:rPr lang="it-IT">
                <a:ea typeface="+mj-lt"/>
                <a:cs typeface="+mj-lt"/>
              </a:rPr>
              <a:t>LA TECNOLOGIA BC</a:t>
            </a:r>
            <a:endParaRPr lang="it-IT"/>
          </a:p>
        </p:txBody>
      </p:sp>
      <p:sp>
        <p:nvSpPr>
          <p:cNvPr id="3" name="Sottotitolo 2">
            <a:extLst>
              <a:ext uri="{FF2B5EF4-FFF2-40B4-BE49-F238E27FC236}">
                <a16:creationId xmlns:a16="http://schemas.microsoft.com/office/drawing/2014/main" xmlns="" id="{C5EE3A3C-D832-45C8-83CA-1951C4AEED30}"/>
              </a:ext>
            </a:extLst>
          </p:cNvPr>
          <p:cNvSpPr>
            <a:spLocks noGrp="1"/>
          </p:cNvSpPr>
          <p:nvPr>
            <p:ph type="subTitle" idx="1"/>
          </p:nvPr>
        </p:nvSpPr>
        <p:spPr/>
        <p:txBody>
          <a:bodyPr vert="horz" lIns="288000" tIns="144000" rIns="432000" bIns="0" rtlCol="0" anchor="t">
            <a:noAutofit/>
          </a:bodyPr>
          <a:lstStyle/>
          <a:p>
            <a:endParaRPr lang="it-IT"/>
          </a:p>
          <a:p>
            <a:r>
              <a:rPr lang="it-IT">
                <a:ea typeface="+mn-lt"/>
                <a:cs typeface="+mn-lt"/>
              </a:rPr>
              <a:t>Differenza tra Database, DLT e Blockchain</a:t>
            </a:r>
            <a:endParaRPr lang="it-IT"/>
          </a:p>
        </p:txBody>
      </p:sp>
      <p:sp>
        <p:nvSpPr>
          <p:cNvPr id="4" name="Segnaposto numero diapositiva 3">
            <a:extLst>
              <a:ext uri="{FF2B5EF4-FFF2-40B4-BE49-F238E27FC236}">
                <a16:creationId xmlns:a16="http://schemas.microsoft.com/office/drawing/2014/main" xmlns="" id="{88D687C3-F746-4FA6-B2E5-BDA35D25E482}"/>
              </a:ext>
            </a:extLst>
          </p:cNvPr>
          <p:cNvSpPr>
            <a:spLocks noGrp="1"/>
          </p:cNvSpPr>
          <p:nvPr>
            <p:ph type="sldNum" sz="quarter" idx="14"/>
          </p:nvPr>
        </p:nvSpPr>
        <p:spPr/>
        <p:txBody>
          <a:bodyPr/>
          <a:lstStyle/>
          <a:p>
            <a:pPr rtl="0"/>
            <a:fld id="{19B51A1E-902D-48AF-9020-955120F399B6}" type="slidenum">
              <a:rPr lang="it-IT" smtClean="0"/>
              <a:pPr rtl="0"/>
              <a:t>7</a:t>
            </a:fld>
            <a:endParaRPr lang="it-IT"/>
          </a:p>
        </p:txBody>
      </p:sp>
      <p:sp>
        <p:nvSpPr>
          <p:cNvPr id="6" name="Segnaposto contenuto 5">
            <a:extLst>
              <a:ext uri="{FF2B5EF4-FFF2-40B4-BE49-F238E27FC236}">
                <a16:creationId xmlns:a16="http://schemas.microsoft.com/office/drawing/2014/main" xmlns="" id="{7E92579B-221A-4399-8954-92C7C0875AB7}"/>
              </a:ext>
            </a:extLst>
          </p:cNvPr>
          <p:cNvSpPr>
            <a:spLocks noGrp="1"/>
          </p:cNvSpPr>
          <p:nvPr>
            <p:ph idx="15"/>
          </p:nvPr>
        </p:nvSpPr>
        <p:spPr>
          <a:xfrm>
            <a:off x="6411748" y="1716931"/>
            <a:ext cx="5307700" cy="4680000"/>
          </a:xfrm>
        </p:spPr>
        <p:txBody>
          <a:bodyPr/>
          <a:lstStyle/>
          <a:p>
            <a:r>
              <a:rPr lang="it-IT" sz="1400" b="1">
                <a:ea typeface="+mn-lt"/>
                <a:cs typeface="+mn-lt"/>
              </a:rPr>
              <a:t>Database</a:t>
            </a:r>
            <a:r>
              <a:rPr lang="it-IT" sz="1400">
                <a:ea typeface="+mn-lt"/>
                <a:cs typeface="+mn-lt"/>
              </a:rPr>
              <a:t>: sono registri di gestione dati, nei quali è possibile inserire, modificare o cancellare dati da parte di uno o più entità accreditate (gestione centralizzata). Sono registri dinamici mutano nel tempo anche con effetti retroattivi.  I database centrali risultano inefficienti se si considera la trasparenza e la tracciabilità dei beni.  </a:t>
            </a:r>
            <a:endParaRPr lang="it-IT" sz="1400">
              <a:cs typeface="Calibri Light"/>
            </a:endParaRPr>
          </a:p>
          <a:p>
            <a:endParaRPr lang="it-IT" sz="1400">
              <a:cs typeface="Calibri Light"/>
            </a:endParaRPr>
          </a:p>
          <a:p>
            <a:r>
              <a:rPr lang="it-IT" sz="1400" b="1" err="1">
                <a:ea typeface="+mn-lt"/>
                <a:cs typeface="+mn-lt"/>
              </a:rPr>
              <a:t>Dlt</a:t>
            </a:r>
            <a:r>
              <a:rPr lang="it-IT" sz="1400" b="1">
                <a:ea typeface="+mn-lt"/>
                <a:cs typeface="+mn-lt"/>
              </a:rPr>
              <a:t>,  </a:t>
            </a:r>
            <a:r>
              <a:rPr lang="it-IT" sz="1400" b="1" err="1">
                <a:ea typeface="+mn-lt"/>
                <a:cs typeface="+mn-lt"/>
              </a:rPr>
              <a:t>distributed</a:t>
            </a:r>
            <a:r>
              <a:rPr lang="it-IT" sz="1400" b="1">
                <a:ea typeface="+mn-lt"/>
                <a:cs typeface="+mn-lt"/>
              </a:rPr>
              <a:t>  </a:t>
            </a:r>
            <a:r>
              <a:rPr lang="it-IT" sz="1400" b="1" err="1">
                <a:ea typeface="+mn-lt"/>
                <a:cs typeface="+mn-lt"/>
              </a:rPr>
              <a:t>ledger</a:t>
            </a:r>
            <a:r>
              <a:rPr lang="it-IT" sz="1400" b="1">
                <a:ea typeface="+mn-lt"/>
                <a:cs typeface="+mn-lt"/>
              </a:rPr>
              <a:t>  </a:t>
            </a:r>
            <a:r>
              <a:rPr lang="it-IT" sz="1400" b="1" err="1">
                <a:ea typeface="+mn-lt"/>
                <a:cs typeface="+mn-lt"/>
              </a:rPr>
              <a:t>technology</a:t>
            </a:r>
            <a:r>
              <a:rPr lang="it-IT" sz="1400">
                <a:ea typeface="+mn-lt"/>
                <a:cs typeface="+mn-lt"/>
              </a:rPr>
              <a:t>: sono anch'essi registri, ma distribuiti, tra nodi (attori), di una stessa rete, non vi è un ente centrale come nel caso di database, ogni nodo detiene una stessa copia del registro aggiornata. A differenza dei database i  </a:t>
            </a:r>
            <a:r>
              <a:rPr lang="it-IT" sz="1400" err="1">
                <a:ea typeface="+mn-lt"/>
                <a:cs typeface="+mn-lt"/>
              </a:rPr>
              <a:t>dlt</a:t>
            </a:r>
            <a:r>
              <a:rPr lang="it-IT" sz="1400">
                <a:ea typeface="+mn-lt"/>
                <a:cs typeface="+mn-lt"/>
              </a:rPr>
              <a:t>,  per la modifica o l'inserimento dei dati viene richiesto il consenso della maggior parte degli attori (chi detiene copia del registro), consenso spesso raggiunto tramite un meccanismo di voto. Il vantaggio principale di disporre di questa tecnologia è che i dati inseriti  raramente subiscono attacchi hacker,  qualora un nodo della rete perdesse il controllo del registro, gli altri nodi della rete avranno una copia salvata e aggiornata dello stesso.    </a:t>
            </a:r>
            <a:endParaRPr lang="it-IT" sz="1400">
              <a:cs typeface="Calibri Light"/>
            </a:endParaRPr>
          </a:p>
          <a:p>
            <a:pPr marL="0" indent="0">
              <a:buNone/>
            </a:pPr>
            <a:endParaRPr lang="it-IT" sz="1400">
              <a:cs typeface="Calibri Light"/>
            </a:endParaRPr>
          </a:p>
          <a:p>
            <a:r>
              <a:rPr lang="it-IT" sz="1400" b="1">
                <a:ea typeface="+mn-lt"/>
                <a:cs typeface="+mn-lt"/>
              </a:rPr>
              <a:t>Blockchain</a:t>
            </a:r>
            <a:r>
              <a:rPr lang="it-IT" sz="1400">
                <a:ea typeface="+mn-lt"/>
                <a:cs typeface="+mn-lt"/>
              </a:rPr>
              <a:t>: A differenza dei registri  </a:t>
            </a:r>
            <a:r>
              <a:rPr lang="it-IT" sz="1400" err="1">
                <a:ea typeface="+mn-lt"/>
                <a:cs typeface="+mn-lt"/>
              </a:rPr>
              <a:t>dlt</a:t>
            </a:r>
            <a:r>
              <a:rPr lang="it-IT" sz="1400">
                <a:ea typeface="+mn-lt"/>
                <a:cs typeface="+mn-lt"/>
              </a:rPr>
              <a:t>  canonici, la blockchain si differenzia per la struttura rigida di gestione dei dati inseriti, in blocchi, da qui il nome, e per il sistema con cui viene raggiunto il consenso da parte degli attori per le modifiche al registro (inserimento di dati). Il tipo di gestione dei dati inseriti, insieme ad una serie di accorgimenti, rende la blockchain un registro sul quale non è possibile modificare a posteriori i dati una volta inseriti, ne deriva una struttura lineare, indicizzata secondo lo scorrere del tempo.    </a:t>
            </a:r>
            <a:endParaRPr lang="it-IT" sz="1400">
              <a:cs typeface="Calibri Light"/>
            </a:endParaRPr>
          </a:p>
        </p:txBody>
      </p:sp>
      <p:pic>
        <p:nvPicPr>
          <p:cNvPr id="11" name="Immagine 11" descr="Immagine che contiene fondale oceanico&#10;&#10;Descrizione generata automaticamente">
            <a:extLst>
              <a:ext uri="{FF2B5EF4-FFF2-40B4-BE49-F238E27FC236}">
                <a16:creationId xmlns:a16="http://schemas.microsoft.com/office/drawing/2014/main" xmlns="" id="{3EC6424C-D97A-4669-AB65-7DE78CCE8802}"/>
              </a:ext>
            </a:extLst>
          </p:cNvPr>
          <p:cNvPicPr>
            <a:picLocks noGrp="1" noChangeAspect="1"/>
          </p:cNvPicPr>
          <p:nvPr>
            <p:ph type="pic" sz="quarter" idx="12"/>
          </p:nvPr>
        </p:nvPicPr>
        <p:blipFill rotWithShape="1">
          <a:blip r:embed="rId2"/>
          <a:srcRect t="11937" b="11937"/>
          <a:stretch/>
        </p:blipFill>
        <p:spPr>
          <a:xfrm>
            <a:off x="89153" y="86714"/>
            <a:ext cx="6011472" cy="3431187"/>
          </a:xfrm>
        </p:spPr>
      </p:pic>
    </p:spTree>
    <p:extLst>
      <p:ext uri="{BB962C8B-B14F-4D97-AF65-F5344CB8AC3E}">
        <p14:creationId xmlns:p14="http://schemas.microsoft.com/office/powerpoint/2010/main" val="2955763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xmlns="" id="{090DB4A5-3498-4C6A-85CB-F6D7215B721F}"/>
              </a:ext>
            </a:extLst>
          </p:cNvPr>
          <p:cNvSpPr/>
          <p:nvPr/>
        </p:nvSpPr>
        <p:spPr>
          <a:xfrm>
            <a:off x="8949873" y="6056084"/>
            <a:ext cx="2293254" cy="4608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contenuto 1">
            <a:extLst>
              <a:ext uri="{FF2B5EF4-FFF2-40B4-BE49-F238E27FC236}">
                <a16:creationId xmlns:a16="http://schemas.microsoft.com/office/drawing/2014/main" xmlns="" id="{1DE45543-B617-431B-8032-262E581A7F75}"/>
              </a:ext>
            </a:extLst>
          </p:cNvPr>
          <p:cNvSpPr>
            <a:spLocks noGrp="1"/>
          </p:cNvSpPr>
          <p:nvPr>
            <p:ph idx="1"/>
          </p:nvPr>
        </p:nvSpPr>
        <p:spPr/>
        <p:txBody>
          <a:bodyPr vert="horz" lIns="0" tIns="0" rIns="0" bIns="0" rtlCol="0" anchor="t">
            <a:noAutofit/>
          </a:bodyPr>
          <a:lstStyle/>
          <a:p>
            <a:r>
              <a:rPr lang="it-IT" sz="2000">
                <a:ea typeface="+mn-lt"/>
                <a:cs typeface="+mn-lt"/>
              </a:rPr>
              <a:t>protocollo di consenso</a:t>
            </a:r>
            <a:r>
              <a:rPr lang="it-IT">
                <a:ea typeface="+mn-lt"/>
                <a:cs typeface="+mn-lt"/>
              </a:rPr>
              <a:t>: protocollo a cui tutti i partecipanti della rete si attengono per farne parte.</a:t>
            </a:r>
          </a:p>
          <a:p>
            <a:r>
              <a:rPr lang="it-IT" sz="2000">
                <a:ea typeface="+mn-lt"/>
                <a:cs typeface="+mn-lt"/>
              </a:rPr>
              <a:t>una rete di attori distribuita</a:t>
            </a:r>
            <a:r>
              <a:rPr lang="it-IT">
                <a:ea typeface="+mn-lt"/>
                <a:cs typeface="+mn-lt"/>
              </a:rPr>
              <a:t>:  un topologia  di rete distribuita, rete peer2peer, ogni nodo ha lo stesso peso all’interno della struttura, non vi sono server centrali.  Più attori prendono parte alla rete maggiore è la sicurezza offerta.</a:t>
            </a:r>
          </a:p>
          <a:p>
            <a:endParaRPr lang="it-IT">
              <a:ea typeface="+mn-lt"/>
              <a:cs typeface="+mn-lt"/>
            </a:endParaRPr>
          </a:p>
          <a:p>
            <a:endParaRPr lang="it-IT">
              <a:ea typeface="+mn-lt"/>
              <a:cs typeface="+mn-lt"/>
            </a:endParaRPr>
          </a:p>
          <a:p>
            <a:r>
              <a:rPr lang="it-IT" sz="2000">
                <a:ea typeface="+mn-lt"/>
                <a:cs typeface="+mn-lt"/>
              </a:rPr>
              <a:t>un'architettura di dati interconnessa tra i partecipanti della rete</a:t>
            </a:r>
            <a:r>
              <a:rPr lang="it-IT">
                <a:ea typeface="+mn-lt"/>
                <a:cs typeface="+mn-lt"/>
              </a:rPr>
              <a:t>: la struttura dei dati ha la caratteristica di essere rigida, una serie di script gestiscono l'ordine di elaborazione dei dati in modo deterministico. Tutti i partecipanti della rete comunicano tra loro e ognuno detiene la stessa copia del registro aggiornata.    </a:t>
            </a:r>
          </a:p>
          <a:p>
            <a:r>
              <a:rPr lang="it-IT" sz="2000">
                <a:ea typeface="+mn-lt"/>
                <a:cs typeface="+mn-lt"/>
              </a:rPr>
              <a:t>teoria dei giochi</a:t>
            </a:r>
            <a:r>
              <a:rPr lang="it-IT">
                <a:ea typeface="+mn-lt"/>
                <a:cs typeface="+mn-lt"/>
              </a:rPr>
              <a:t>: teoria dei giochi canonica che studia il comportamento degli attori;  ognuno dei quali gioca  secondo  il suo interesse, nel caso di una struttura  </a:t>
            </a:r>
            <a:r>
              <a:rPr lang="it-IT" err="1">
                <a:ea typeface="+mn-lt"/>
                <a:cs typeface="+mn-lt"/>
              </a:rPr>
              <a:t>bc</a:t>
            </a:r>
            <a:r>
              <a:rPr lang="it-IT">
                <a:ea typeface="+mn-lt"/>
                <a:cs typeface="+mn-lt"/>
              </a:rPr>
              <a:t>  è necessario che venga premiato un comportamento cooperativo, a favore della rete. La cooperazione (concorrenziale) viene raggiunta con incentivi più o meno diretti definiti dal protocollo.    </a:t>
            </a:r>
            <a:endParaRPr lang="it-IT"/>
          </a:p>
          <a:p>
            <a:r>
              <a:rPr lang="it-IT" sz="2000">
                <a:ea typeface="+mn-lt"/>
                <a:cs typeface="+mn-lt"/>
              </a:rPr>
              <a:t>crittografia</a:t>
            </a:r>
            <a:r>
              <a:rPr lang="it-IT">
                <a:ea typeface="+mn-lt"/>
                <a:cs typeface="+mn-lt"/>
              </a:rPr>
              <a:t>: utilizzata come forma di verifica su dati inseriti e parte integrante del funzionamento del protocollo</a:t>
            </a:r>
            <a:endParaRPr lang="it-IT"/>
          </a:p>
        </p:txBody>
      </p:sp>
      <p:sp>
        <p:nvSpPr>
          <p:cNvPr id="3" name="Titolo 2">
            <a:extLst>
              <a:ext uri="{FF2B5EF4-FFF2-40B4-BE49-F238E27FC236}">
                <a16:creationId xmlns:a16="http://schemas.microsoft.com/office/drawing/2014/main" xmlns="" id="{8D8AB7EA-FD1B-452C-B699-C096A08BBEAA}"/>
              </a:ext>
            </a:extLst>
          </p:cNvPr>
          <p:cNvSpPr>
            <a:spLocks noGrp="1"/>
          </p:cNvSpPr>
          <p:nvPr>
            <p:ph type="title"/>
          </p:nvPr>
        </p:nvSpPr>
        <p:spPr/>
        <p:txBody>
          <a:bodyPr/>
          <a:lstStyle/>
          <a:p>
            <a:pPr algn="ctr"/>
            <a:r>
              <a:rPr lang="it-IT">
                <a:ea typeface="+mj-lt"/>
                <a:cs typeface="+mj-lt"/>
              </a:rPr>
              <a:t>I pilastri del sistema</a:t>
            </a:r>
          </a:p>
        </p:txBody>
      </p:sp>
      <p:sp>
        <p:nvSpPr>
          <p:cNvPr id="4" name="Segnaposto numero diapositiva 3">
            <a:extLst>
              <a:ext uri="{FF2B5EF4-FFF2-40B4-BE49-F238E27FC236}">
                <a16:creationId xmlns:a16="http://schemas.microsoft.com/office/drawing/2014/main" xmlns="" id="{E3ACEDED-6FB8-4375-8DD6-3726767EFBDC}"/>
              </a:ext>
            </a:extLst>
          </p:cNvPr>
          <p:cNvSpPr>
            <a:spLocks noGrp="1"/>
          </p:cNvSpPr>
          <p:nvPr>
            <p:ph type="sldNum" sz="quarter" idx="11"/>
          </p:nvPr>
        </p:nvSpPr>
        <p:spPr/>
        <p:txBody>
          <a:bodyPr/>
          <a:lstStyle/>
          <a:p>
            <a:pPr rtl="0"/>
            <a:fld id="{19B51A1E-902D-48AF-9020-955120F399B6}" type="slidenum">
              <a:rPr lang="it-IT" smtClean="0"/>
              <a:pPr rtl="0"/>
              <a:t>8</a:t>
            </a:fld>
            <a:endParaRPr lang="it-IT"/>
          </a:p>
        </p:txBody>
      </p:sp>
      <p:pic>
        <p:nvPicPr>
          <p:cNvPr id="6" name="Immagine 6" descr="Immagine che contiene sfocatura&#10;&#10;Descrizione generata automaticamente">
            <a:extLst>
              <a:ext uri="{FF2B5EF4-FFF2-40B4-BE49-F238E27FC236}">
                <a16:creationId xmlns:a16="http://schemas.microsoft.com/office/drawing/2014/main" xmlns="" id="{77CD8640-DA7D-46EF-9419-7689347B275E}"/>
              </a:ext>
            </a:extLst>
          </p:cNvPr>
          <p:cNvPicPr>
            <a:picLocks noChangeAspect="1"/>
          </p:cNvPicPr>
          <p:nvPr/>
        </p:nvPicPr>
        <p:blipFill>
          <a:blip r:embed="rId2"/>
          <a:stretch>
            <a:fillRect/>
          </a:stretch>
        </p:blipFill>
        <p:spPr>
          <a:xfrm>
            <a:off x="5233404" y="2040529"/>
            <a:ext cx="765595" cy="765954"/>
          </a:xfrm>
          <a:prstGeom prst="rect">
            <a:avLst/>
          </a:prstGeom>
        </p:spPr>
      </p:pic>
    </p:spTree>
    <p:extLst>
      <p:ext uri="{BB962C8B-B14F-4D97-AF65-F5344CB8AC3E}">
        <p14:creationId xmlns:p14="http://schemas.microsoft.com/office/powerpoint/2010/main" val="246693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xmlns="" id="{5EFFE33C-6A93-4014-BD28-84E878E4852F}"/>
              </a:ext>
            </a:extLst>
          </p:cNvPr>
          <p:cNvSpPr/>
          <p:nvPr/>
        </p:nvSpPr>
        <p:spPr>
          <a:xfrm>
            <a:off x="9017403" y="6154526"/>
            <a:ext cx="2238826" cy="5696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contenuto 1">
            <a:extLst>
              <a:ext uri="{FF2B5EF4-FFF2-40B4-BE49-F238E27FC236}">
                <a16:creationId xmlns:a16="http://schemas.microsoft.com/office/drawing/2014/main" xmlns="" id="{A19BB16A-FD5B-40F1-9878-E00516B62CB9}"/>
              </a:ext>
            </a:extLst>
          </p:cNvPr>
          <p:cNvSpPr>
            <a:spLocks noGrp="1"/>
          </p:cNvSpPr>
          <p:nvPr>
            <p:ph idx="1"/>
          </p:nvPr>
        </p:nvSpPr>
        <p:spPr/>
        <p:txBody>
          <a:bodyPr vert="horz" lIns="0" tIns="0" rIns="0" bIns="0" rtlCol="0" anchor="t">
            <a:noAutofit/>
          </a:bodyPr>
          <a:lstStyle/>
          <a:p>
            <a:pPr marL="0" indent="0">
              <a:buNone/>
            </a:pPr>
            <a:r>
              <a:rPr lang="it-IT" sz="1600">
                <a:ea typeface="+mn-lt"/>
                <a:cs typeface="+mn-lt"/>
              </a:rPr>
              <a:t>Introdotta con successo dal protocollo Bitcoin nel 2008, nel corso degli anni il sistema  </a:t>
            </a:r>
            <a:r>
              <a:rPr lang="it-IT" sz="1600" err="1">
                <a:ea typeface="+mn-lt"/>
                <a:cs typeface="+mn-lt"/>
              </a:rPr>
              <a:t>bc</a:t>
            </a:r>
            <a:r>
              <a:rPr lang="it-IT" sz="1600">
                <a:ea typeface="+mn-lt"/>
                <a:cs typeface="+mn-lt"/>
              </a:rPr>
              <a:t>  ha preso sempre più trazione, i campi di applicazione sono molteplici, ciò determina una continua ricerca d’innovazione per rispondere ad una crescente domanda. Le caratteristiche del sistema fanno  sì  che venga garantita una sorta di “fiducia” tra i partecipanti della rete, “fiducia” data dalla possibilità di </a:t>
            </a:r>
            <a:r>
              <a:rPr lang="it-IT" sz="1600" b="1">
                <a:ea typeface="+mn-lt"/>
                <a:cs typeface="+mn-lt"/>
              </a:rPr>
              <a:t>verifica autonoma e indipendente del registro</a:t>
            </a:r>
            <a:r>
              <a:rPr lang="it-IT" sz="1600">
                <a:ea typeface="+mn-lt"/>
                <a:cs typeface="+mn-lt"/>
              </a:rPr>
              <a:t> da parte di qualsiasi attore (interno o esterno alla  </a:t>
            </a:r>
            <a:r>
              <a:rPr lang="it-IT" sz="1600" err="1">
                <a:ea typeface="+mn-lt"/>
                <a:cs typeface="+mn-lt"/>
              </a:rPr>
              <a:t>bc</a:t>
            </a:r>
            <a:r>
              <a:rPr lang="it-IT" sz="1600">
                <a:ea typeface="+mn-lt"/>
                <a:cs typeface="+mn-lt"/>
              </a:rPr>
              <a:t>  di riferimento). La struttura del protocollo e la distribuzione dello stesso su tutti nodi garantisce altresì che ogni attore della rete disponga delle stesse informazioni, ciò definisce un grado di trasparenza assoluto, il che </a:t>
            </a:r>
            <a:r>
              <a:rPr lang="it-IT" sz="1600" b="1">
                <a:ea typeface="+mn-lt"/>
                <a:cs typeface="+mn-lt"/>
              </a:rPr>
              <a:t>non rende più necessario l'intervento di un ente terzo intermediario </a:t>
            </a:r>
            <a:r>
              <a:rPr lang="it-IT" sz="1600">
                <a:ea typeface="+mn-lt"/>
                <a:cs typeface="+mn-lt"/>
              </a:rPr>
              <a:t>per garantire la legittimità di uno scambio tra i partecipanti della rete.</a:t>
            </a:r>
            <a:endParaRPr lang="it-IT" sz="1600">
              <a:cs typeface="Calibri Light"/>
            </a:endParaRPr>
          </a:p>
          <a:p>
            <a:pPr marL="0" indent="0">
              <a:buNone/>
            </a:pPr>
            <a:r>
              <a:rPr lang="it-IT" sz="1600">
                <a:ea typeface="+mn-lt"/>
                <a:cs typeface="+mn-lt"/>
              </a:rPr>
              <a:t>Le operazioni di scambio e/o</a:t>
            </a:r>
            <a:r>
              <a:rPr lang="it-IT" sz="1600" b="1">
                <a:ea typeface="+mn-lt"/>
                <a:cs typeface="+mn-lt"/>
              </a:rPr>
              <a:t> i dati inseriti</a:t>
            </a:r>
            <a:r>
              <a:rPr lang="it-IT" sz="1600">
                <a:ea typeface="+mn-lt"/>
                <a:cs typeface="+mn-lt"/>
              </a:rPr>
              <a:t> nel tempo </a:t>
            </a:r>
            <a:r>
              <a:rPr lang="it-IT" sz="1600" b="1">
                <a:ea typeface="+mn-lt"/>
                <a:cs typeface="+mn-lt"/>
              </a:rPr>
              <a:t>non sono modificabili a posteriori</a:t>
            </a:r>
            <a:r>
              <a:rPr lang="it-IT" sz="1600">
                <a:ea typeface="+mn-lt"/>
                <a:cs typeface="+mn-lt"/>
              </a:rPr>
              <a:t>: grazie ad una combinazione tra i cinque pilastri sopracitati;</a:t>
            </a:r>
            <a:endParaRPr lang="it-IT" sz="1600">
              <a:cs typeface="Calibri Light"/>
            </a:endParaRPr>
          </a:p>
          <a:p>
            <a:r>
              <a:rPr lang="it-IT" sz="1600">
                <a:ea typeface="+mn-lt"/>
                <a:cs typeface="+mn-lt"/>
              </a:rPr>
              <a:t>teoria dei giochi, che rende più remunerativo partecipare a favore della rete (creando anche una forma di concorrenza positiva tra i nodi), anziché agire contro la rete, determinando un payoff positivo a favore della cooperazione. </a:t>
            </a:r>
          </a:p>
          <a:p>
            <a:r>
              <a:rPr lang="it-IT" sz="1600">
                <a:ea typeface="+mn-lt"/>
                <a:cs typeface="+mn-lt"/>
              </a:rPr>
              <a:t>Crittografia, utilizzando funzioni di </a:t>
            </a:r>
            <a:r>
              <a:rPr lang="it-IT" sz="1600" err="1">
                <a:ea typeface="+mn-lt"/>
                <a:cs typeface="+mn-lt"/>
              </a:rPr>
              <a:t>hash</a:t>
            </a:r>
            <a:r>
              <a:rPr lang="it-IT" sz="1600">
                <a:ea typeface="+mn-lt"/>
                <a:cs typeface="+mn-lt"/>
              </a:rPr>
              <a:t>;  in particolare  l'</a:t>
            </a:r>
            <a:r>
              <a:rPr lang="it-IT" sz="1600" err="1">
                <a:ea typeface="+mn-lt"/>
                <a:cs typeface="+mn-lt"/>
              </a:rPr>
              <a:t>hash</a:t>
            </a:r>
            <a:r>
              <a:rPr lang="it-IT" sz="1600">
                <a:ea typeface="+mn-lt"/>
                <a:cs typeface="+mn-lt"/>
              </a:rPr>
              <a:t> 256, tale funzione ha la caratteristica di poter identificare in modo sostanzialmente univoco ogni atomo dell’universo, sotto forma di una stringa alfanumerica di 256 bit (hash256); Ovvero ogni input dato alla funzione da come output un identificativo unico. Inoltre non è una funzione invertibile, dal risultato dell'</a:t>
            </a:r>
            <a:r>
              <a:rPr lang="it-IT" sz="1600" err="1">
                <a:ea typeface="+mn-lt"/>
                <a:cs typeface="+mn-lt"/>
              </a:rPr>
              <a:t>hash</a:t>
            </a:r>
            <a:r>
              <a:rPr lang="it-IT" sz="1600">
                <a:ea typeface="+mn-lt"/>
                <a:cs typeface="+mn-lt"/>
              </a:rPr>
              <a:t>  non è possibile risalire all’input che l'ha generato. Quindi potenzialmente i dati  inseriti come  input  potrebbero  essere modificati a posteriori, ma risulterebbe subito evidente a tutti i partecipanti della rete, e la modifica non verrebbe accettata. </a:t>
            </a:r>
            <a:endParaRPr lang="it-IT" sz="1600">
              <a:cs typeface="Calibri Light"/>
            </a:endParaRPr>
          </a:p>
        </p:txBody>
      </p:sp>
      <p:sp>
        <p:nvSpPr>
          <p:cNvPr id="3" name="Titolo 2">
            <a:extLst>
              <a:ext uri="{FF2B5EF4-FFF2-40B4-BE49-F238E27FC236}">
                <a16:creationId xmlns:a16="http://schemas.microsoft.com/office/drawing/2014/main" xmlns="" id="{AF0ED8C2-FFA8-4647-A459-1525CA485802}"/>
              </a:ext>
            </a:extLst>
          </p:cNvPr>
          <p:cNvSpPr>
            <a:spLocks noGrp="1"/>
          </p:cNvSpPr>
          <p:nvPr>
            <p:ph type="title"/>
          </p:nvPr>
        </p:nvSpPr>
        <p:spPr/>
        <p:txBody>
          <a:bodyPr/>
          <a:lstStyle/>
          <a:p>
            <a:r>
              <a:rPr lang="it-IT"/>
              <a:t>Riferimento al protocollo Bitcoin</a:t>
            </a:r>
          </a:p>
        </p:txBody>
      </p:sp>
      <p:sp>
        <p:nvSpPr>
          <p:cNvPr id="4" name="Segnaposto numero diapositiva 3">
            <a:extLst>
              <a:ext uri="{FF2B5EF4-FFF2-40B4-BE49-F238E27FC236}">
                <a16:creationId xmlns:a16="http://schemas.microsoft.com/office/drawing/2014/main" xmlns="" id="{53FA8D2B-2503-411B-BA63-649639CC7D8A}"/>
              </a:ext>
            </a:extLst>
          </p:cNvPr>
          <p:cNvSpPr>
            <a:spLocks noGrp="1"/>
          </p:cNvSpPr>
          <p:nvPr>
            <p:ph type="sldNum" sz="quarter" idx="11"/>
          </p:nvPr>
        </p:nvSpPr>
        <p:spPr/>
        <p:txBody>
          <a:bodyPr/>
          <a:lstStyle/>
          <a:p>
            <a:pPr rtl="0"/>
            <a:fld id="{19B51A1E-902D-48AF-9020-955120F399B6}" type="slidenum">
              <a:rPr lang="it-IT" smtClean="0"/>
              <a:pPr rtl="0"/>
              <a:t>9</a:t>
            </a:fld>
            <a:endParaRPr lang="it-IT"/>
          </a:p>
        </p:txBody>
      </p:sp>
    </p:spTree>
    <p:extLst>
      <p:ext uri="{BB962C8B-B14F-4D97-AF65-F5344CB8AC3E}">
        <p14:creationId xmlns:p14="http://schemas.microsoft.com/office/powerpoint/2010/main" val="268669181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ernClassicBlock-3">
  <a:themeElements>
    <a:clrScheme name="MSFT_ELT_ModernClassicBlock_03">
      <a:dk1>
        <a:sysClr val="windowText" lastClr="000000"/>
      </a:dk1>
      <a:lt1>
        <a:sysClr val="window" lastClr="FFFFFF"/>
      </a:lt1>
      <a:dk2>
        <a:srgbClr val="43467B"/>
      </a:dk2>
      <a:lt2>
        <a:srgbClr val="DFE3E5"/>
      </a:lt2>
      <a:accent1>
        <a:srgbClr val="43467B"/>
      </a:accent1>
      <a:accent2>
        <a:srgbClr val="E58C09"/>
      </a:accent2>
      <a:accent3>
        <a:srgbClr val="2683C6"/>
      </a:accent3>
      <a:accent4>
        <a:srgbClr val="EEC621"/>
      </a:accent4>
      <a:accent5>
        <a:srgbClr val="1D9BA1"/>
      </a:accent5>
      <a:accent6>
        <a:srgbClr val="87175F"/>
      </a:accent6>
      <a:hlink>
        <a:srgbClr val="0070C0"/>
      </a:hlink>
      <a:folHlink>
        <a:srgbClr val="C00000"/>
      </a:folHlink>
    </a:clrScheme>
    <a:fontScheme name="MSFT_ELT_ModernClassicBlock_03">
      <a:majorFont>
        <a:latin typeface="Tw Cen MT Condensed"/>
        <a:ea typeface=""/>
        <a:cs typeface=""/>
      </a:majorFont>
      <a:minorFont>
        <a:latin typeface="Tw Cen MT"/>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42570279_TF89082059" id="{0623B0B3-6FE1-4340-8CC6-24BF6CF09B81}" vid="{AD8BE5D1-B07B-47BA-AC7B-4568F17EF634}"/>
    </a:ext>
  </a:extLst>
</a:theme>
</file>

<file path=ppt/theme/theme2.xml><?xml version="1.0" encoding="utf-8"?>
<a:theme xmlns:a="http://schemas.openxmlformats.org/drawingml/2006/main" name="Tema di Offic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Office_19716144_TF16411175.potx" id="{353A196D-968D-4FED-8131-5650256E90C5}" vid="{75FDB9EA-BBD3-4CC3-9E66-F6DE6CF1AC80}"/>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DEDA064E7272B44AAE37BAA6CD7FE3B" ma:contentTypeVersion="8" ma:contentTypeDescription="Create a new document." ma:contentTypeScope="" ma:versionID="f99a29d8bdab43def8e2d9049c519672">
  <xsd:schema xmlns:xsd="http://www.w3.org/2001/XMLSchema" xmlns:xs="http://www.w3.org/2001/XMLSchema" xmlns:p="http://schemas.microsoft.com/office/2006/metadata/properties" xmlns:ns2="5ed5f3a1-937f-4f8d-a024-7e291820fcff" targetNamespace="http://schemas.microsoft.com/office/2006/metadata/properties" ma:root="true" ma:fieldsID="8b3a282a1f0d2b3960c4ff524598d88d" ns2:_="">
    <xsd:import namespace="5ed5f3a1-937f-4f8d-a024-7e291820fcf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5f3a1-937f-4f8d-a024-7e291820fcf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06BD98-E608-40A1-98A8-93D5976215CA}">
  <ds:schemaRefs>
    <ds:schemaRef ds:uri="http://schemas.microsoft.com/sharepoint/v3/contenttype/forms"/>
  </ds:schemaRefs>
</ds:datastoreItem>
</file>

<file path=customXml/itemProps2.xml><?xml version="1.0" encoding="utf-8"?>
<ds:datastoreItem xmlns:ds="http://schemas.openxmlformats.org/officeDocument/2006/customXml" ds:itemID="{AB14CC98-8EF7-486C-985B-81295199CB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d5f3a1-937f-4f8d-a024-7e291820fc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A86D9CC-0D9D-4BFE-B3F3-26F480BF8C8A}">
  <ds:schemaRefs>
    <ds:schemaRef ds:uri="71af3243-3dd4-4a8d-8c0d-dd76da1f02a5"/>
    <ds:schemaRef ds:uri="c943b27e-f1a2-488e-9db8-ee4f99ae35a1"/>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Presentazione squadrata classica moderna</Template>
  <TotalTime>0</TotalTime>
  <Words>1880</Words>
  <Application>Microsoft Office PowerPoint</Application>
  <PresentationFormat>Widescreen</PresentationFormat>
  <Paragraphs>373</Paragraphs>
  <Slides>46</Slides>
  <Notes>9</Notes>
  <HiddenSlides>0</HiddenSlides>
  <MMClips>0</MMClips>
  <ScaleCrop>false</ScaleCrop>
  <HeadingPairs>
    <vt:vector size="6" baseType="variant">
      <vt:variant>
        <vt:lpstr>Caratteri utilizzati</vt:lpstr>
      </vt:variant>
      <vt:variant>
        <vt:i4>11</vt:i4>
      </vt:variant>
      <vt:variant>
        <vt:lpstr>Tema</vt:lpstr>
      </vt:variant>
      <vt:variant>
        <vt:i4>2</vt:i4>
      </vt:variant>
      <vt:variant>
        <vt:lpstr>Titoli diapositive</vt:lpstr>
      </vt:variant>
      <vt:variant>
        <vt:i4>46</vt:i4>
      </vt:variant>
    </vt:vector>
  </HeadingPairs>
  <TitlesOfParts>
    <vt:vector size="59" baseType="lpstr">
      <vt:lpstr>Aharoni</vt:lpstr>
      <vt:lpstr>Arial</vt:lpstr>
      <vt:lpstr>Calibri</vt:lpstr>
      <vt:lpstr>Calibri Light</vt:lpstr>
      <vt:lpstr>Rockwell</vt:lpstr>
      <vt:lpstr>Times New Roman</vt:lpstr>
      <vt:lpstr>Tw Cen MT</vt:lpstr>
      <vt:lpstr>Tw Cen MT</vt:lpstr>
      <vt:lpstr>Tw Cen MT Condensed</vt:lpstr>
      <vt:lpstr>Wingdings 3</vt:lpstr>
      <vt:lpstr>WordVisi_MSFontService</vt:lpstr>
      <vt:lpstr>ModernClassicBlock-3</vt:lpstr>
      <vt:lpstr>Tema di Office</vt:lpstr>
      <vt:lpstr>Project Work Blockchain BioItalia Corso Base Alta Formazione Università Federico II di Napoli</vt:lpstr>
      <vt:lpstr>Introduzione           </vt:lpstr>
      <vt:lpstr>Trasparenza</vt:lpstr>
      <vt:lpstr>Il ruolo della blockchain</vt:lpstr>
      <vt:lpstr>Blockchain,  Agricoltura &amp; Industria 4.0 </vt:lpstr>
      <vt:lpstr>Concetto di Filiera</vt:lpstr>
      <vt:lpstr>LA TECNOLOGIA BC</vt:lpstr>
      <vt:lpstr>I pilastri del sistema</vt:lpstr>
      <vt:lpstr>Riferimento al protocollo Bitcoin</vt:lpstr>
      <vt:lpstr>Struttura della Blockchain e funzioni di hash</vt:lpstr>
      <vt:lpstr>I protocolli di consenso</vt:lpstr>
      <vt:lpstr>Il Trilemma </vt:lpstr>
      <vt:lpstr>Tipologia di Blockchain</vt:lpstr>
      <vt:lpstr>Sinteticamente la blockchain offre</vt:lpstr>
      <vt:lpstr>Principali settori d'applicazione</vt:lpstr>
      <vt:lpstr>Prodotti agroalimentari in EU e sicurezza alimentare</vt:lpstr>
      <vt:lpstr>Controlli nel 2020 sulla sicurezza alimentare</vt:lpstr>
      <vt:lpstr>L'approccio delle aziende italiane</vt:lpstr>
      <vt:lpstr>Blockchain Svantaggi, Limiti e Criticità </vt:lpstr>
      <vt:lpstr>Implementazioni errate di tracciabilità</vt:lpstr>
      <vt:lpstr>2° Caso: Scansionato il QR-code, la figura mostra le diverse pagine aperte in sequenza...</vt:lpstr>
      <vt:lpstr>3° caso</vt:lpstr>
      <vt:lpstr>La Blockchain in Bioitalia </vt:lpstr>
      <vt:lpstr>L'AZIENDA BIOITALIA</vt:lpstr>
      <vt:lpstr>Innovazione e modello di economia circolare</vt:lpstr>
      <vt:lpstr> </vt:lpstr>
      <vt:lpstr>Il caso bioitalia </vt:lpstr>
      <vt:lpstr>la blockchain vechain</vt:lpstr>
      <vt:lpstr>Quali sono le principali caratteristiche del progetto? </vt:lpstr>
      <vt:lpstr>La blockchain quadrans</vt:lpstr>
      <vt:lpstr>Presentazione standard di PowerPoint</vt:lpstr>
      <vt:lpstr>Gli attori dell'ecosistema</vt:lpstr>
      <vt:lpstr>Quali vantaggi ogni singolo attore può trarre da una soluzione bc di filiera?</vt:lpstr>
      <vt:lpstr>Presentazione standard di PowerPoint</vt:lpstr>
      <vt:lpstr>Cenni al trend del mercato biologico</vt:lpstr>
      <vt:lpstr>LA FILIERA COME SISTEMA COMPLESSO</vt:lpstr>
      <vt:lpstr>DESCRIZIONE DEL PERCORSO INNOVATIVO </vt:lpstr>
      <vt:lpstr>Internet of things</vt:lpstr>
      <vt:lpstr>Applicazione dei BIG DATA NELLa Agricoltura 4.0</vt:lpstr>
      <vt:lpstr>Horizontal/vertical integration</vt:lpstr>
      <vt:lpstr>Presentazione standard di PowerPoint</vt:lpstr>
      <vt:lpstr>Ipotesi di creazione    "Il Biotoken"</vt:lpstr>
      <vt:lpstr>A cosa può servire?</vt:lpstr>
      <vt:lpstr>Distribuzione</vt:lpstr>
      <vt:lpstr>IDEA TOKEN MODEL CANVAS</vt:lpstr>
      <vt:lpstr>Il futuro del Biotoken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 Bioitalia </dc:title>
  <dc:creator>ROBERTO SILVESTRI</dc:creator>
  <cp:lastModifiedBy>Mariano Astarita</cp:lastModifiedBy>
  <cp:revision>8</cp:revision>
  <dcterms:created xsi:type="dcterms:W3CDTF">2021-07-10T14:48:27Z</dcterms:created>
  <dcterms:modified xsi:type="dcterms:W3CDTF">2021-07-21T14:39:07Z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0x010100ADEDA064E7272B44AAE37BAA6CD7FE3B</vt:lpwstr>
  </property>
</Properties>
</file>